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0" r:id="rId1"/>
  </p:sldMasterIdLst>
  <p:notesMasterIdLst>
    <p:notesMasterId r:id="rId22"/>
  </p:notesMasterIdLst>
  <p:handoutMasterIdLst>
    <p:handoutMasterId r:id="rId23"/>
  </p:handoutMasterIdLst>
  <p:sldIdLst>
    <p:sldId id="930" r:id="rId2"/>
    <p:sldId id="950" r:id="rId3"/>
    <p:sldId id="932" r:id="rId4"/>
    <p:sldId id="933" r:id="rId5"/>
    <p:sldId id="934" r:id="rId6"/>
    <p:sldId id="935" r:id="rId7"/>
    <p:sldId id="936" r:id="rId8"/>
    <p:sldId id="937" r:id="rId9"/>
    <p:sldId id="938" r:id="rId10"/>
    <p:sldId id="939" r:id="rId11"/>
    <p:sldId id="940" r:id="rId12"/>
    <p:sldId id="941" r:id="rId13"/>
    <p:sldId id="942" r:id="rId14"/>
    <p:sldId id="943" r:id="rId15"/>
    <p:sldId id="944" r:id="rId16"/>
    <p:sldId id="945" r:id="rId17"/>
    <p:sldId id="946" r:id="rId18"/>
    <p:sldId id="947" r:id="rId19"/>
    <p:sldId id="948" r:id="rId20"/>
    <p:sldId id="949" r:id="rId21"/>
  </p:sldIdLst>
  <p:sldSz cx="9144000" cy="6858000" type="screen4x3"/>
  <p:notesSz cx="6797675" cy="9926638"/>
  <p:defaultTextStyle>
    <a:defPPr>
      <a:defRPr lang="en-GB"/>
    </a:defPPr>
    <a:lvl1pPr algn="l" defTabSz="449263" rtl="0" fontAlgn="base">
      <a:spcBef>
        <a:spcPct val="0"/>
      </a:spcBef>
      <a:spcAft>
        <a:spcPct val="0"/>
      </a:spcAft>
      <a:defRPr sz="2000" kern="1200">
        <a:solidFill>
          <a:schemeClr val="bg1"/>
        </a:solidFill>
        <a:latin typeface="Tahoma" pitchFamily="34" charset="0"/>
        <a:ea typeface="MS PGothic" pitchFamily="34" charset="-128"/>
        <a:cs typeface="+mn-cs"/>
      </a:defRPr>
    </a:lvl1pPr>
    <a:lvl2pPr marL="742950" indent="-285750" algn="l" defTabSz="449263" rtl="0" fontAlgn="base">
      <a:spcBef>
        <a:spcPct val="0"/>
      </a:spcBef>
      <a:spcAft>
        <a:spcPct val="0"/>
      </a:spcAft>
      <a:defRPr sz="2000" kern="1200">
        <a:solidFill>
          <a:schemeClr val="bg1"/>
        </a:solidFill>
        <a:latin typeface="Tahoma" pitchFamily="34" charset="0"/>
        <a:ea typeface="MS PGothic" pitchFamily="34" charset="-128"/>
        <a:cs typeface="+mn-cs"/>
      </a:defRPr>
    </a:lvl2pPr>
    <a:lvl3pPr marL="1143000" indent="-228600" algn="l" defTabSz="449263" rtl="0" fontAlgn="base">
      <a:spcBef>
        <a:spcPct val="0"/>
      </a:spcBef>
      <a:spcAft>
        <a:spcPct val="0"/>
      </a:spcAft>
      <a:defRPr sz="2000" kern="1200">
        <a:solidFill>
          <a:schemeClr val="bg1"/>
        </a:solidFill>
        <a:latin typeface="Tahoma" pitchFamily="34" charset="0"/>
        <a:ea typeface="MS PGothic" pitchFamily="34" charset="-128"/>
        <a:cs typeface="+mn-cs"/>
      </a:defRPr>
    </a:lvl3pPr>
    <a:lvl4pPr marL="1600200" indent="-228600" algn="l" defTabSz="449263" rtl="0" fontAlgn="base">
      <a:spcBef>
        <a:spcPct val="0"/>
      </a:spcBef>
      <a:spcAft>
        <a:spcPct val="0"/>
      </a:spcAft>
      <a:defRPr sz="2000" kern="1200">
        <a:solidFill>
          <a:schemeClr val="bg1"/>
        </a:solidFill>
        <a:latin typeface="Tahoma" pitchFamily="34" charset="0"/>
        <a:ea typeface="MS PGothic" pitchFamily="34" charset="-128"/>
        <a:cs typeface="+mn-cs"/>
      </a:defRPr>
    </a:lvl4pPr>
    <a:lvl5pPr marL="2057400" indent="-228600" algn="l" defTabSz="449263" rtl="0" fontAlgn="base">
      <a:spcBef>
        <a:spcPct val="0"/>
      </a:spcBef>
      <a:spcAft>
        <a:spcPct val="0"/>
      </a:spcAft>
      <a:defRPr sz="2000" kern="1200">
        <a:solidFill>
          <a:schemeClr val="bg1"/>
        </a:solidFill>
        <a:latin typeface="Tahoma" pitchFamily="34" charset="0"/>
        <a:ea typeface="MS PGothic" pitchFamily="34" charset="-128"/>
        <a:cs typeface="+mn-cs"/>
      </a:defRPr>
    </a:lvl5pPr>
    <a:lvl6pPr marL="2286000" algn="l" defTabSz="914400" rtl="0" eaLnBrk="1" latinLnBrk="0" hangingPunct="1">
      <a:defRPr sz="2000" kern="1200">
        <a:solidFill>
          <a:schemeClr val="bg1"/>
        </a:solidFill>
        <a:latin typeface="Tahoma" pitchFamily="34" charset="0"/>
        <a:ea typeface="MS PGothic" pitchFamily="34" charset="-128"/>
        <a:cs typeface="+mn-cs"/>
      </a:defRPr>
    </a:lvl6pPr>
    <a:lvl7pPr marL="2743200" algn="l" defTabSz="914400" rtl="0" eaLnBrk="1" latinLnBrk="0" hangingPunct="1">
      <a:defRPr sz="2000" kern="1200">
        <a:solidFill>
          <a:schemeClr val="bg1"/>
        </a:solidFill>
        <a:latin typeface="Tahoma" pitchFamily="34" charset="0"/>
        <a:ea typeface="MS PGothic" pitchFamily="34" charset="-128"/>
        <a:cs typeface="+mn-cs"/>
      </a:defRPr>
    </a:lvl7pPr>
    <a:lvl8pPr marL="3200400" algn="l" defTabSz="914400" rtl="0" eaLnBrk="1" latinLnBrk="0" hangingPunct="1">
      <a:defRPr sz="2000" kern="1200">
        <a:solidFill>
          <a:schemeClr val="bg1"/>
        </a:solidFill>
        <a:latin typeface="Tahoma" pitchFamily="34" charset="0"/>
        <a:ea typeface="MS PGothic" pitchFamily="34" charset="-128"/>
        <a:cs typeface="+mn-cs"/>
      </a:defRPr>
    </a:lvl8pPr>
    <a:lvl9pPr marL="3657600" algn="l" defTabSz="914400" rtl="0" eaLnBrk="1" latinLnBrk="0" hangingPunct="1">
      <a:defRPr sz="2000" kern="1200">
        <a:solidFill>
          <a:schemeClr val="bg1"/>
        </a:solidFill>
        <a:latin typeface="Tahoma"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C21F22"/>
    <a:srgbClr val="C50012"/>
    <a:srgbClr val="BE0012"/>
    <a:srgbClr val="E40101"/>
    <a:srgbClr val="0095DC"/>
    <a:srgbClr val="0073AA"/>
    <a:srgbClr val="E92619"/>
    <a:srgbClr val="999999"/>
    <a:srgbClr val="95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gitternetz">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Designformatvorlage 2 - Akz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Designformatvorlage 2 - Akz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2" autoAdjust="0"/>
    <p:restoredTop sz="98497" autoAdjust="0"/>
  </p:normalViewPr>
  <p:slideViewPr>
    <p:cSldViewPr>
      <p:cViewPr>
        <p:scale>
          <a:sx n="100" d="100"/>
          <a:sy n="100" d="100"/>
        </p:scale>
        <p:origin x="-1242" y="-324"/>
      </p:cViewPr>
      <p:guideLst>
        <p:guide orient="horz" pos="2609"/>
        <p:guide pos="5217"/>
      </p:guideLst>
    </p:cSldViewPr>
  </p:slideViewPr>
  <p:outlineViewPr>
    <p:cViewPr varScale="1">
      <p:scale>
        <a:sx n="170" d="200"/>
        <a:sy n="170" d="200"/>
      </p:scale>
      <p:origin x="0" y="37189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3330" y="-108"/>
      </p:cViewPr>
      <p:guideLst>
        <p:guide orient="horz" pos="2793"/>
        <p:guide pos="206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3" y="1"/>
            <a:ext cx="294614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88221" tIns="44110" rIns="88221" bIns="44110" numCol="1" anchor="t" anchorCtr="0" compatLnSpc="1">
            <a:prstTxWarp prst="textNoShape">
              <a:avLst/>
            </a:prstTxWarp>
          </a:bodyPr>
          <a:lstStyle>
            <a:lvl1pPr defTabSz="433741">
              <a:buClr>
                <a:srgbClr val="000000"/>
              </a:buClr>
              <a:buSzPct val="100000"/>
              <a:buFont typeface="Times New Roman" charset="0"/>
              <a:buNone/>
              <a:defRPr sz="1100">
                <a:latin typeface="Tahoma" charset="0"/>
                <a:ea typeface="ＭＳ Ｐゴシック" charset="0"/>
                <a:cs typeface="Arial" charset="0"/>
              </a:defRPr>
            </a:lvl1pPr>
          </a:lstStyle>
          <a:p>
            <a:pPr>
              <a:defRPr/>
            </a:pPr>
            <a:endParaRPr lang="de-DE"/>
          </a:p>
        </p:txBody>
      </p:sp>
      <p:sp>
        <p:nvSpPr>
          <p:cNvPr id="3" name="Date Placeholder 2"/>
          <p:cNvSpPr>
            <a:spLocks noGrp="1"/>
          </p:cNvSpPr>
          <p:nvPr>
            <p:ph type="dt" sz="quarter" idx="1"/>
          </p:nvPr>
        </p:nvSpPr>
        <p:spPr bwMode="auto">
          <a:xfrm>
            <a:off x="3849911" y="1"/>
            <a:ext cx="2946144"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221" tIns="44110" rIns="88221" bIns="44110" numCol="1" anchor="t" anchorCtr="0" compatLnSpc="1">
            <a:prstTxWarp prst="textNoShape">
              <a:avLst/>
            </a:prstTxWarp>
          </a:bodyPr>
          <a:lstStyle>
            <a:lvl1pPr algn="r" defTabSz="433741">
              <a:buClr>
                <a:srgbClr val="000000"/>
              </a:buClr>
              <a:buSzPct val="100000"/>
              <a:buFont typeface="Times New Roman" pitchFamily="18" charset="0"/>
              <a:buNone/>
              <a:defRPr sz="1100">
                <a:cs typeface="Arial" pitchFamily="34" charset="0"/>
              </a:defRPr>
            </a:lvl1pPr>
          </a:lstStyle>
          <a:p>
            <a:fld id="{38B40B29-037B-4844-8D45-8D46E66E3863}" type="datetime1">
              <a:rPr lang="de-DE"/>
              <a:pPr/>
              <a:t>14.04.2014</a:t>
            </a:fld>
            <a:endParaRPr lang="de-DE"/>
          </a:p>
        </p:txBody>
      </p:sp>
      <p:sp>
        <p:nvSpPr>
          <p:cNvPr id="4" name="Footer Placeholder 3"/>
          <p:cNvSpPr>
            <a:spLocks noGrp="1"/>
          </p:cNvSpPr>
          <p:nvPr>
            <p:ph type="ftr" sz="quarter" idx="2"/>
          </p:nvPr>
        </p:nvSpPr>
        <p:spPr bwMode="auto">
          <a:xfrm>
            <a:off x="3" y="9429751"/>
            <a:ext cx="294614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88221" tIns="44110" rIns="88221" bIns="44110" numCol="1" anchor="b" anchorCtr="0" compatLnSpc="1">
            <a:prstTxWarp prst="textNoShape">
              <a:avLst/>
            </a:prstTxWarp>
          </a:bodyPr>
          <a:lstStyle>
            <a:lvl1pPr defTabSz="433741">
              <a:buClr>
                <a:srgbClr val="000000"/>
              </a:buClr>
              <a:buSzPct val="100000"/>
              <a:buFont typeface="Times New Roman" charset="0"/>
              <a:buNone/>
              <a:defRPr sz="1100">
                <a:latin typeface="Tahoma" charset="0"/>
                <a:ea typeface="ＭＳ Ｐゴシック" charset="0"/>
                <a:cs typeface="Arial" charset="0"/>
              </a:defRPr>
            </a:lvl1pPr>
          </a:lstStyle>
          <a:p>
            <a:pPr>
              <a:defRPr/>
            </a:pPr>
            <a:endParaRPr lang="de-DE"/>
          </a:p>
        </p:txBody>
      </p:sp>
      <p:sp>
        <p:nvSpPr>
          <p:cNvPr id="5" name="Slide Number Placeholder 4"/>
          <p:cNvSpPr>
            <a:spLocks noGrp="1"/>
          </p:cNvSpPr>
          <p:nvPr>
            <p:ph type="sldNum" sz="quarter" idx="3"/>
          </p:nvPr>
        </p:nvSpPr>
        <p:spPr bwMode="auto">
          <a:xfrm>
            <a:off x="3849911" y="9429751"/>
            <a:ext cx="2946144"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221" tIns="44110" rIns="88221" bIns="44110" numCol="1" anchor="b" anchorCtr="0" compatLnSpc="1">
            <a:prstTxWarp prst="textNoShape">
              <a:avLst/>
            </a:prstTxWarp>
          </a:bodyPr>
          <a:lstStyle>
            <a:lvl1pPr algn="r" defTabSz="433741">
              <a:buClr>
                <a:srgbClr val="000000"/>
              </a:buClr>
              <a:buSzPct val="100000"/>
              <a:buFont typeface="Times New Roman" pitchFamily="18" charset="0"/>
              <a:buNone/>
              <a:defRPr sz="1100">
                <a:cs typeface="Arial" pitchFamily="34" charset="0"/>
              </a:defRPr>
            </a:lvl1pPr>
          </a:lstStyle>
          <a:p>
            <a:fld id="{1473FB21-2434-4244-A34F-4A4B9C62D24D}" type="slidenum">
              <a:rPr lang="de-DE"/>
              <a:pPr/>
              <a:t>‹Nr.›</a:t>
            </a:fld>
            <a:endParaRPr lang="de-DE"/>
          </a:p>
        </p:txBody>
      </p:sp>
    </p:spTree>
    <p:extLst>
      <p:ext uri="{BB962C8B-B14F-4D97-AF65-F5344CB8AC3E}">
        <p14:creationId xmlns:p14="http://schemas.microsoft.com/office/powerpoint/2010/main" val="15458449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0" y="0"/>
            <a:ext cx="6797675" cy="9926638"/>
          </a:xfrm>
          <a:prstGeom prst="roundRect">
            <a:avLst>
              <a:gd name="adj" fmla="val 19"/>
            </a:avLst>
          </a:prstGeom>
          <a:solidFill>
            <a:srgbClr val="FFFFFF"/>
          </a:solidFill>
          <a:ln w="9360">
            <a:noFill/>
            <a:miter lim="800000"/>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3" name="AutoShape 2"/>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4" name="AutoShape 3"/>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5" name="AutoShape 4"/>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6" name="AutoShape 5"/>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7" name="AutoShape 6"/>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8" name="AutoShape 7"/>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29" name="AutoShape 8"/>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0" name="AutoShape 9"/>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1" name="AutoShape 10"/>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2" name="AutoShape 11"/>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3" name="AutoShape 12"/>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4" name="AutoShape 13"/>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5" name="AutoShape 14"/>
          <p:cNvSpPr>
            <a:spLocks noChangeArrowheads="1"/>
          </p:cNvSpPr>
          <p:nvPr/>
        </p:nvSpPr>
        <p:spPr bwMode="auto">
          <a:xfrm>
            <a:off x="0" y="0"/>
            <a:ext cx="6797675" cy="9926638"/>
          </a:xfrm>
          <a:prstGeom prst="roundRect">
            <a:avLst>
              <a:gd name="adj" fmla="val 19"/>
            </a:avLst>
          </a:prstGeom>
          <a:solidFill>
            <a:srgbClr val="FFFFFF"/>
          </a:solidFill>
          <a:ln w="9525">
            <a:noFill/>
            <a:round/>
            <a:headEnd/>
            <a:tailEnd/>
          </a:ln>
        </p:spPr>
        <p:txBody>
          <a:bodyPr wrap="none" lIns="88221" tIns="44110" rIns="88221" bIns="44110" anchor="ctr"/>
          <a:lstStyle/>
          <a:p>
            <a:pPr defTabSz="433741">
              <a:buClr>
                <a:srgbClr val="000000"/>
              </a:buClr>
              <a:buSzPct val="100000"/>
              <a:buFont typeface="Times New Roman" pitchFamily="18" charset="0"/>
              <a:buNone/>
            </a:pPr>
            <a:endParaRPr lang="de-DE" sz="1900" dirty="0">
              <a:cs typeface="Arial" pitchFamily="34" charset="0"/>
            </a:endParaRPr>
          </a:p>
        </p:txBody>
      </p:sp>
      <p:sp>
        <p:nvSpPr>
          <p:cNvPr id="5136" name="Text Box 15"/>
          <p:cNvSpPr txBox="1">
            <a:spLocks noChangeArrowheads="1"/>
          </p:cNvSpPr>
          <p:nvPr/>
        </p:nvSpPr>
        <p:spPr bwMode="auto">
          <a:xfrm>
            <a:off x="3" y="1"/>
            <a:ext cx="2944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8221" tIns="44110" rIns="88221" bIns="44110" anchor="ctr"/>
          <a:lstStyle>
            <a:lvl1pPr defTabSz="430213" eaLnBrk="0" hangingPunct="0">
              <a:defRPr sz="2000">
                <a:solidFill>
                  <a:schemeClr val="bg1"/>
                </a:solidFill>
                <a:latin typeface="Tahoma" charset="0"/>
                <a:ea typeface="ＭＳ Ｐゴシック" charset="0"/>
                <a:cs typeface="ＭＳ Ｐゴシック" charset="0"/>
              </a:defRPr>
            </a:lvl1pPr>
            <a:lvl2pPr marL="711200" indent="-273050" defTabSz="430213" eaLnBrk="0" hangingPunct="0">
              <a:defRPr sz="2000">
                <a:solidFill>
                  <a:schemeClr val="bg1"/>
                </a:solidFill>
                <a:latin typeface="Tahoma" charset="0"/>
                <a:ea typeface="ＭＳ Ｐゴシック" charset="0"/>
              </a:defRPr>
            </a:lvl2pPr>
            <a:lvl3pPr marL="1093788" indent="-219075" defTabSz="430213" eaLnBrk="0" hangingPunct="0">
              <a:defRPr sz="2000">
                <a:solidFill>
                  <a:schemeClr val="bg1"/>
                </a:solidFill>
                <a:latin typeface="Tahoma" charset="0"/>
                <a:ea typeface="ＭＳ Ｐゴシック" charset="0"/>
              </a:defRPr>
            </a:lvl3pPr>
            <a:lvl4pPr marL="1531938" indent="-219075" defTabSz="430213" eaLnBrk="0" hangingPunct="0">
              <a:defRPr sz="2000">
                <a:solidFill>
                  <a:schemeClr val="bg1"/>
                </a:solidFill>
                <a:latin typeface="Tahoma" charset="0"/>
                <a:ea typeface="ＭＳ Ｐゴシック" charset="0"/>
              </a:defRPr>
            </a:lvl4pPr>
            <a:lvl5pPr marL="1968500" indent="-219075" defTabSz="430213" eaLnBrk="0" hangingPunct="0">
              <a:defRPr sz="2000">
                <a:solidFill>
                  <a:schemeClr val="bg1"/>
                </a:solidFill>
                <a:latin typeface="Tahoma" charset="0"/>
                <a:ea typeface="ＭＳ Ｐゴシック" charset="0"/>
              </a:defRPr>
            </a:lvl5pPr>
            <a:lvl6pPr marL="2425700" indent="-219075" defTabSz="430213" eaLnBrk="0" fontAlgn="base" hangingPunct="0">
              <a:spcBef>
                <a:spcPct val="0"/>
              </a:spcBef>
              <a:spcAft>
                <a:spcPct val="0"/>
              </a:spcAft>
              <a:defRPr sz="2000">
                <a:solidFill>
                  <a:schemeClr val="bg1"/>
                </a:solidFill>
                <a:latin typeface="Tahoma" charset="0"/>
                <a:ea typeface="ＭＳ Ｐゴシック" charset="0"/>
              </a:defRPr>
            </a:lvl6pPr>
            <a:lvl7pPr marL="2882900" indent="-219075" defTabSz="430213" eaLnBrk="0" fontAlgn="base" hangingPunct="0">
              <a:spcBef>
                <a:spcPct val="0"/>
              </a:spcBef>
              <a:spcAft>
                <a:spcPct val="0"/>
              </a:spcAft>
              <a:defRPr sz="2000">
                <a:solidFill>
                  <a:schemeClr val="bg1"/>
                </a:solidFill>
                <a:latin typeface="Tahoma" charset="0"/>
                <a:ea typeface="ＭＳ Ｐゴシック" charset="0"/>
              </a:defRPr>
            </a:lvl7pPr>
            <a:lvl8pPr marL="3340100" indent="-219075" defTabSz="430213" eaLnBrk="0" fontAlgn="base" hangingPunct="0">
              <a:spcBef>
                <a:spcPct val="0"/>
              </a:spcBef>
              <a:spcAft>
                <a:spcPct val="0"/>
              </a:spcAft>
              <a:defRPr sz="2000">
                <a:solidFill>
                  <a:schemeClr val="bg1"/>
                </a:solidFill>
                <a:latin typeface="Tahoma" charset="0"/>
                <a:ea typeface="ＭＳ Ｐゴシック" charset="0"/>
              </a:defRPr>
            </a:lvl8pPr>
            <a:lvl9pPr marL="3797300" indent="-219075" defTabSz="430213" eaLnBrk="0" fontAlgn="base" hangingPunct="0">
              <a:spcBef>
                <a:spcPct val="0"/>
              </a:spcBef>
              <a:spcAft>
                <a:spcPct val="0"/>
              </a:spcAft>
              <a:defRPr sz="2000">
                <a:solidFill>
                  <a:schemeClr val="bg1"/>
                </a:solidFill>
                <a:latin typeface="Tahoma" charset="0"/>
                <a:ea typeface="ＭＳ Ｐゴシック" charset="0"/>
              </a:defRPr>
            </a:lvl9pPr>
          </a:lstStyle>
          <a:p>
            <a:pPr eaLnBrk="1" hangingPunct="1">
              <a:buClr>
                <a:srgbClr val="000000"/>
              </a:buClr>
              <a:buSzPct val="100000"/>
              <a:buFont typeface="Times New Roman" charset="0"/>
              <a:buNone/>
              <a:defRPr/>
            </a:pPr>
            <a:endParaRPr lang="de-DE" sz="1900" dirty="0" smtClean="0">
              <a:cs typeface="Arial" charset="0"/>
            </a:endParaRPr>
          </a:p>
        </p:txBody>
      </p:sp>
      <p:sp>
        <p:nvSpPr>
          <p:cNvPr id="5137" name="Text Box 16"/>
          <p:cNvSpPr txBox="1">
            <a:spLocks noChangeArrowheads="1"/>
          </p:cNvSpPr>
          <p:nvPr/>
        </p:nvSpPr>
        <p:spPr bwMode="auto">
          <a:xfrm>
            <a:off x="3853152" y="1"/>
            <a:ext cx="2944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8221" tIns="44110" rIns="88221" bIns="44110" anchor="ctr"/>
          <a:lstStyle>
            <a:lvl1pPr defTabSz="430213" eaLnBrk="0" hangingPunct="0">
              <a:defRPr sz="2000">
                <a:solidFill>
                  <a:schemeClr val="bg1"/>
                </a:solidFill>
                <a:latin typeface="Tahoma" charset="0"/>
                <a:ea typeface="ＭＳ Ｐゴシック" charset="0"/>
                <a:cs typeface="ＭＳ Ｐゴシック" charset="0"/>
              </a:defRPr>
            </a:lvl1pPr>
            <a:lvl2pPr marL="711200" indent="-273050" defTabSz="430213" eaLnBrk="0" hangingPunct="0">
              <a:defRPr sz="2000">
                <a:solidFill>
                  <a:schemeClr val="bg1"/>
                </a:solidFill>
                <a:latin typeface="Tahoma" charset="0"/>
                <a:ea typeface="ＭＳ Ｐゴシック" charset="0"/>
              </a:defRPr>
            </a:lvl2pPr>
            <a:lvl3pPr marL="1093788" indent="-219075" defTabSz="430213" eaLnBrk="0" hangingPunct="0">
              <a:defRPr sz="2000">
                <a:solidFill>
                  <a:schemeClr val="bg1"/>
                </a:solidFill>
                <a:latin typeface="Tahoma" charset="0"/>
                <a:ea typeface="ＭＳ Ｐゴシック" charset="0"/>
              </a:defRPr>
            </a:lvl3pPr>
            <a:lvl4pPr marL="1531938" indent="-219075" defTabSz="430213" eaLnBrk="0" hangingPunct="0">
              <a:defRPr sz="2000">
                <a:solidFill>
                  <a:schemeClr val="bg1"/>
                </a:solidFill>
                <a:latin typeface="Tahoma" charset="0"/>
                <a:ea typeface="ＭＳ Ｐゴシック" charset="0"/>
              </a:defRPr>
            </a:lvl4pPr>
            <a:lvl5pPr marL="1968500" indent="-219075" defTabSz="430213" eaLnBrk="0" hangingPunct="0">
              <a:defRPr sz="2000">
                <a:solidFill>
                  <a:schemeClr val="bg1"/>
                </a:solidFill>
                <a:latin typeface="Tahoma" charset="0"/>
                <a:ea typeface="ＭＳ Ｐゴシック" charset="0"/>
              </a:defRPr>
            </a:lvl5pPr>
            <a:lvl6pPr marL="2425700" indent="-219075" defTabSz="430213" eaLnBrk="0" fontAlgn="base" hangingPunct="0">
              <a:spcBef>
                <a:spcPct val="0"/>
              </a:spcBef>
              <a:spcAft>
                <a:spcPct val="0"/>
              </a:spcAft>
              <a:defRPr sz="2000">
                <a:solidFill>
                  <a:schemeClr val="bg1"/>
                </a:solidFill>
                <a:latin typeface="Tahoma" charset="0"/>
                <a:ea typeface="ＭＳ Ｐゴシック" charset="0"/>
              </a:defRPr>
            </a:lvl6pPr>
            <a:lvl7pPr marL="2882900" indent="-219075" defTabSz="430213" eaLnBrk="0" fontAlgn="base" hangingPunct="0">
              <a:spcBef>
                <a:spcPct val="0"/>
              </a:spcBef>
              <a:spcAft>
                <a:spcPct val="0"/>
              </a:spcAft>
              <a:defRPr sz="2000">
                <a:solidFill>
                  <a:schemeClr val="bg1"/>
                </a:solidFill>
                <a:latin typeface="Tahoma" charset="0"/>
                <a:ea typeface="ＭＳ Ｐゴシック" charset="0"/>
              </a:defRPr>
            </a:lvl7pPr>
            <a:lvl8pPr marL="3340100" indent="-219075" defTabSz="430213" eaLnBrk="0" fontAlgn="base" hangingPunct="0">
              <a:spcBef>
                <a:spcPct val="0"/>
              </a:spcBef>
              <a:spcAft>
                <a:spcPct val="0"/>
              </a:spcAft>
              <a:defRPr sz="2000">
                <a:solidFill>
                  <a:schemeClr val="bg1"/>
                </a:solidFill>
                <a:latin typeface="Tahoma" charset="0"/>
                <a:ea typeface="ＭＳ Ｐゴシック" charset="0"/>
              </a:defRPr>
            </a:lvl8pPr>
            <a:lvl9pPr marL="3797300" indent="-219075" defTabSz="430213" eaLnBrk="0" fontAlgn="base" hangingPunct="0">
              <a:spcBef>
                <a:spcPct val="0"/>
              </a:spcBef>
              <a:spcAft>
                <a:spcPct val="0"/>
              </a:spcAft>
              <a:defRPr sz="2000">
                <a:solidFill>
                  <a:schemeClr val="bg1"/>
                </a:solidFill>
                <a:latin typeface="Tahoma" charset="0"/>
                <a:ea typeface="ＭＳ Ｐゴシック" charset="0"/>
              </a:defRPr>
            </a:lvl9pPr>
          </a:lstStyle>
          <a:p>
            <a:pPr eaLnBrk="1" hangingPunct="1">
              <a:buClr>
                <a:srgbClr val="000000"/>
              </a:buClr>
              <a:buSzPct val="100000"/>
              <a:buFont typeface="Times New Roman" charset="0"/>
              <a:buNone/>
              <a:defRPr/>
            </a:pPr>
            <a:endParaRPr lang="de-DE" sz="1900" dirty="0" smtClean="0">
              <a:cs typeface="Arial" charset="0"/>
            </a:endParaRPr>
          </a:p>
        </p:txBody>
      </p:sp>
      <p:sp>
        <p:nvSpPr>
          <p:cNvPr id="5138" name="Rectangle 17"/>
          <p:cNvSpPr>
            <a:spLocks noGrp="1" noRot="1" noChangeAspect="1" noChangeArrowheads="1"/>
          </p:cNvSpPr>
          <p:nvPr>
            <p:ph type="sldImg"/>
          </p:nvPr>
        </p:nvSpPr>
        <p:spPr bwMode="auto">
          <a:xfrm>
            <a:off x="925513" y="744538"/>
            <a:ext cx="4927600" cy="3697287"/>
          </a:xfrm>
          <a:prstGeom prst="rect">
            <a:avLst/>
          </a:prstGeom>
          <a:noFill/>
          <a:ln w="9525">
            <a:noFill/>
            <a:round/>
            <a:headEnd/>
            <a:tailEnd/>
          </a:ln>
        </p:spPr>
      </p:sp>
      <p:sp>
        <p:nvSpPr>
          <p:cNvPr id="2" name="Rectangle 18"/>
          <p:cNvSpPr>
            <a:spLocks noGrp="1" noChangeArrowheads="1"/>
          </p:cNvSpPr>
          <p:nvPr>
            <p:ph type="body"/>
          </p:nvPr>
        </p:nvSpPr>
        <p:spPr bwMode="auto">
          <a:xfrm>
            <a:off x="905388" y="4713289"/>
            <a:ext cx="4965849" cy="44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 xmlns:ma14="http://schemas.microsoft.com/office/mac/drawingml/2011/main" val="1"/>
            </a:ext>
          </a:extLst>
        </p:spPr>
        <p:txBody>
          <a:bodyPr vert="horz" wrap="square" lIns="95515" tIns="47931" rIns="95515" bIns="47931" numCol="1" anchor="t" anchorCtr="0" compatLnSpc="1">
            <a:prstTxWarp prst="textNoShape">
              <a:avLst/>
            </a:prstTxWarp>
          </a:bodyPr>
          <a:lstStyle/>
          <a:p>
            <a:pPr lvl="0"/>
            <a:r>
              <a:rPr lang="de-DE" noProof="0" dirty="0" err="1" smtClean="0"/>
              <a:t>Gkhhk</a:t>
            </a:r>
            <a:endParaRPr lang="de-DE" noProof="0" dirty="0" smtClean="0"/>
          </a:p>
          <a:p>
            <a:pPr lvl="0"/>
            <a:r>
              <a:rPr lang="de-DE" noProof="0" dirty="0" smtClean="0"/>
              <a:t> </a:t>
            </a:r>
            <a:r>
              <a:rPr lang="de-DE" noProof="0" dirty="0" err="1" smtClean="0"/>
              <a:t>Jhgk</a:t>
            </a:r>
            <a:endParaRPr lang="de-DE" noProof="0" dirty="0" smtClean="0"/>
          </a:p>
          <a:p>
            <a:pPr lvl="0"/>
            <a:r>
              <a:rPr lang="de-DE" noProof="0" dirty="0" smtClean="0"/>
              <a:t> </a:t>
            </a:r>
            <a:r>
              <a:rPr lang="de-DE" noProof="0" dirty="0" err="1" smtClean="0"/>
              <a:t>Ujhk</a:t>
            </a:r>
            <a:endParaRPr lang="de-DE" noProof="0" dirty="0" smtClean="0"/>
          </a:p>
          <a:p>
            <a:pPr lvl="0"/>
            <a:r>
              <a:rPr lang="de-DE" noProof="0" dirty="0" smtClean="0"/>
              <a:t> </a:t>
            </a:r>
          </a:p>
          <a:p>
            <a:pPr lvl="0"/>
            <a:r>
              <a:rPr lang="de-DE" noProof="0" dirty="0" smtClean="0"/>
              <a:t>- </a:t>
            </a:r>
          </a:p>
        </p:txBody>
      </p:sp>
      <p:sp>
        <p:nvSpPr>
          <p:cNvPr id="5140" name="Text Box 19"/>
          <p:cNvSpPr txBox="1">
            <a:spLocks noChangeArrowheads="1"/>
          </p:cNvSpPr>
          <p:nvPr/>
        </p:nvSpPr>
        <p:spPr bwMode="auto">
          <a:xfrm>
            <a:off x="3" y="9431339"/>
            <a:ext cx="2944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8221" tIns="44110" rIns="88221" bIns="44110" anchor="ctr"/>
          <a:lstStyle>
            <a:lvl1pPr defTabSz="430213" eaLnBrk="0" hangingPunct="0">
              <a:defRPr sz="2000">
                <a:solidFill>
                  <a:schemeClr val="bg1"/>
                </a:solidFill>
                <a:latin typeface="Tahoma" charset="0"/>
                <a:ea typeface="ＭＳ Ｐゴシック" charset="0"/>
                <a:cs typeface="ＭＳ Ｐゴシック" charset="0"/>
              </a:defRPr>
            </a:lvl1pPr>
            <a:lvl2pPr marL="711200" indent="-273050" defTabSz="430213" eaLnBrk="0" hangingPunct="0">
              <a:defRPr sz="2000">
                <a:solidFill>
                  <a:schemeClr val="bg1"/>
                </a:solidFill>
                <a:latin typeface="Tahoma" charset="0"/>
                <a:ea typeface="ＭＳ Ｐゴシック" charset="0"/>
              </a:defRPr>
            </a:lvl2pPr>
            <a:lvl3pPr marL="1093788" indent="-219075" defTabSz="430213" eaLnBrk="0" hangingPunct="0">
              <a:defRPr sz="2000">
                <a:solidFill>
                  <a:schemeClr val="bg1"/>
                </a:solidFill>
                <a:latin typeface="Tahoma" charset="0"/>
                <a:ea typeface="ＭＳ Ｐゴシック" charset="0"/>
              </a:defRPr>
            </a:lvl3pPr>
            <a:lvl4pPr marL="1531938" indent="-219075" defTabSz="430213" eaLnBrk="0" hangingPunct="0">
              <a:defRPr sz="2000">
                <a:solidFill>
                  <a:schemeClr val="bg1"/>
                </a:solidFill>
                <a:latin typeface="Tahoma" charset="0"/>
                <a:ea typeface="ＭＳ Ｐゴシック" charset="0"/>
              </a:defRPr>
            </a:lvl4pPr>
            <a:lvl5pPr marL="1968500" indent="-219075" defTabSz="430213" eaLnBrk="0" hangingPunct="0">
              <a:defRPr sz="2000">
                <a:solidFill>
                  <a:schemeClr val="bg1"/>
                </a:solidFill>
                <a:latin typeface="Tahoma" charset="0"/>
                <a:ea typeface="ＭＳ Ｐゴシック" charset="0"/>
              </a:defRPr>
            </a:lvl5pPr>
            <a:lvl6pPr marL="2425700" indent="-219075" defTabSz="430213" eaLnBrk="0" fontAlgn="base" hangingPunct="0">
              <a:spcBef>
                <a:spcPct val="0"/>
              </a:spcBef>
              <a:spcAft>
                <a:spcPct val="0"/>
              </a:spcAft>
              <a:defRPr sz="2000">
                <a:solidFill>
                  <a:schemeClr val="bg1"/>
                </a:solidFill>
                <a:latin typeface="Tahoma" charset="0"/>
                <a:ea typeface="ＭＳ Ｐゴシック" charset="0"/>
              </a:defRPr>
            </a:lvl6pPr>
            <a:lvl7pPr marL="2882900" indent="-219075" defTabSz="430213" eaLnBrk="0" fontAlgn="base" hangingPunct="0">
              <a:spcBef>
                <a:spcPct val="0"/>
              </a:spcBef>
              <a:spcAft>
                <a:spcPct val="0"/>
              </a:spcAft>
              <a:defRPr sz="2000">
                <a:solidFill>
                  <a:schemeClr val="bg1"/>
                </a:solidFill>
                <a:latin typeface="Tahoma" charset="0"/>
                <a:ea typeface="ＭＳ Ｐゴシック" charset="0"/>
              </a:defRPr>
            </a:lvl7pPr>
            <a:lvl8pPr marL="3340100" indent="-219075" defTabSz="430213" eaLnBrk="0" fontAlgn="base" hangingPunct="0">
              <a:spcBef>
                <a:spcPct val="0"/>
              </a:spcBef>
              <a:spcAft>
                <a:spcPct val="0"/>
              </a:spcAft>
              <a:defRPr sz="2000">
                <a:solidFill>
                  <a:schemeClr val="bg1"/>
                </a:solidFill>
                <a:latin typeface="Tahoma" charset="0"/>
                <a:ea typeface="ＭＳ Ｐゴシック" charset="0"/>
              </a:defRPr>
            </a:lvl8pPr>
            <a:lvl9pPr marL="3797300" indent="-219075" defTabSz="430213" eaLnBrk="0" fontAlgn="base" hangingPunct="0">
              <a:spcBef>
                <a:spcPct val="0"/>
              </a:spcBef>
              <a:spcAft>
                <a:spcPct val="0"/>
              </a:spcAft>
              <a:defRPr sz="2000">
                <a:solidFill>
                  <a:schemeClr val="bg1"/>
                </a:solidFill>
                <a:latin typeface="Tahoma" charset="0"/>
                <a:ea typeface="ＭＳ Ｐゴシック" charset="0"/>
              </a:defRPr>
            </a:lvl9pPr>
          </a:lstStyle>
          <a:p>
            <a:pPr eaLnBrk="1" hangingPunct="1">
              <a:buClr>
                <a:srgbClr val="000000"/>
              </a:buClr>
              <a:buSzPct val="100000"/>
              <a:buFont typeface="Times New Roman" charset="0"/>
              <a:buNone/>
              <a:defRPr/>
            </a:pPr>
            <a:endParaRPr lang="de-DE" sz="1900" dirty="0" smtClean="0">
              <a:cs typeface="Arial" charset="0"/>
            </a:endParaRPr>
          </a:p>
        </p:txBody>
      </p:sp>
      <p:sp>
        <p:nvSpPr>
          <p:cNvPr id="3" name="Rectangle 20"/>
          <p:cNvSpPr>
            <a:spLocks noGrp="1" noChangeArrowheads="1"/>
          </p:cNvSpPr>
          <p:nvPr>
            <p:ph type="sldNum"/>
          </p:nvPr>
        </p:nvSpPr>
        <p:spPr bwMode="auto">
          <a:xfrm>
            <a:off x="3853152" y="9431339"/>
            <a:ext cx="2923469" cy="47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 xmlns:ma14="http://schemas.microsoft.com/office/mac/drawingml/2011/main" val="1"/>
            </a:ext>
          </a:extLst>
        </p:spPr>
        <p:txBody>
          <a:bodyPr vert="horz" wrap="square" lIns="95515" tIns="47931" rIns="95515" bIns="47931" numCol="1" anchor="b" anchorCtr="0" compatLnSpc="1">
            <a:prstTxWarp prst="textNoShape">
              <a:avLst/>
            </a:prstTxWarp>
          </a:bodyPr>
          <a:lstStyle>
            <a:lvl1pPr algn="r" defTabSz="433741">
              <a:lnSpc>
                <a:spcPct val="93000"/>
              </a:lnSpc>
              <a:buClr>
                <a:srgbClr val="000000"/>
              </a:buClr>
              <a:buSzPct val="100000"/>
              <a:buFont typeface="Times New Roman" pitchFamily="18" charset="0"/>
              <a:buNone/>
              <a:tabLst>
                <a:tab pos="0" algn="l"/>
                <a:tab pos="432140" algn="l"/>
                <a:tab pos="865880" algn="l"/>
                <a:tab pos="1299620" algn="l"/>
                <a:tab pos="1731760" algn="l"/>
                <a:tab pos="2165501" algn="l"/>
                <a:tab pos="2599240" algn="l"/>
                <a:tab pos="3032981" algn="l"/>
                <a:tab pos="3466721" algn="l"/>
                <a:tab pos="3900462" algn="l"/>
                <a:tab pos="4332601" algn="l"/>
                <a:tab pos="4766341" algn="l"/>
                <a:tab pos="5200082" algn="l"/>
                <a:tab pos="5633822" algn="l"/>
                <a:tab pos="6067562" algn="l"/>
                <a:tab pos="6501302" algn="l"/>
                <a:tab pos="6931842" algn="l"/>
                <a:tab pos="7367183" algn="l"/>
                <a:tab pos="7800922" algn="l"/>
                <a:tab pos="8233062" algn="l"/>
                <a:tab pos="8668403" algn="l"/>
              </a:tabLst>
              <a:defRPr sz="1200">
                <a:solidFill>
                  <a:srgbClr val="000000"/>
                </a:solidFill>
                <a:latin typeface="Times New Roman" pitchFamily="18" charset="0"/>
                <a:cs typeface="Arial" pitchFamily="34" charset="0"/>
              </a:defRPr>
            </a:lvl1pPr>
          </a:lstStyle>
          <a:p>
            <a:fld id="{B13F18DA-101C-403E-9AAA-D0C796B26EB6}" type="slidenum">
              <a:rPr lang="de-DE"/>
              <a:pPr/>
              <a:t>‹Nr.›</a:t>
            </a:fld>
            <a:endParaRPr lang="de-DE"/>
          </a:p>
        </p:txBody>
      </p:sp>
    </p:spTree>
    <p:extLst>
      <p:ext uri="{BB962C8B-B14F-4D97-AF65-F5344CB8AC3E}">
        <p14:creationId xmlns:p14="http://schemas.microsoft.com/office/powerpoint/2010/main" val="1614458533"/>
      </p:ext>
    </p:extLst>
  </p:cSld>
  <p:clrMap bg1="lt1" tx1="dk1" bg2="lt2" tx2="dk2" accent1="accent1" accent2="accent2" accent3="accent3" accent4="accent4" accent5="accent5" accent6="accent6" hlink="hlink" folHlink="folHlink"/>
  <p:hf hdr="0" ftr="0" dt="0"/>
  <p:notesStyle>
    <a:lvl1pPr algn="l" defTabSz="449263" rtl="0" eaLnBrk="0" fontAlgn="base" hangingPunct="0">
      <a:spcBef>
        <a:spcPct val="30000"/>
      </a:spcBef>
      <a:spcAft>
        <a:spcPct val="0"/>
      </a:spcAft>
      <a:buClr>
        <a:srgbClr val="000000"/>
      </a:buClr>
      <a:buSzPct val="100000"/>
      <a:buFontTx/>
      <a:buChar char="-"/>
      <a:defRPr sz="1200" kern="1200" baseline="0">
        <a:solidFill>
          <a:srgbClr val="000000"/>
        </a:solidFill>
        <a:latin typeface="+mj-lt"/>
        <a:ea typeface="MS PGothic" pitchFamily="34" charset="-128"/>
        <a:cs typeface="MS PGothic" pitchFamily="34" charset="-128"/>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10" charset="0"/>
        <a:ea typeface="MS PGothic" pitchFamily="34" charset="-128"/>
        <a:cs typeface="MS PGothic" pitchFamily="34" charset="-128"/>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10" charset="0"/>
        <a:ea typeface="MS PGothic" pitchFamily="34" charset="-128"/>
        <a:cs typeface="MS PGothic" pitchFamily="34" charset="-128"/>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10" charset="0"/>
        <a:ea typeface="MS PGothic" pitchFamily="34" charset="-128"/>
        <a:cs typeface="MS PGothic" pitchFamily="34" charset="-128"/>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10" charset="0"/>
        <a:ea typeface="MS PGothic" pitchFamily="34" charset="-128"/>
        <a:cs typeface="MS PGothic" pitchFamily="34"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Bitte ändert die Fußzeilen entsprechend </a:t>
            </a:r>
            <a:r>
              <a:rPr lang="de-DE" smtClean="0"/>
              <a:t>eurer Verwaltungsstelle.</a:t>
            </a:r>
            <a:endParaRPr lang="de-DE" dirty="0"/>
          </a:p>
        </p:txBody>
      </p:sp>
      <p:sp>
        <p:nvSpPr>
          <p:cNvPr id="4" name="Foliennummernplatzhalter 3"/>
          <p:cNvSpPr>
            <a:spLocks noGrp="1"/>
          </p:cNvSpPr>
          <p:nvPr>
            <p:ph type="sldNum" sz="quarter" idx="10"/>
          </p:nvPr>
        </p:nvSpPr>
        <p:spPr/>
        <p:txBody>
          <a:bodyPr/>
          <a:lstStyle/>
          <a:p>
            <a:fld id="{604E1046-6DCB-4318-8475-7B0E0D6CDDD6}" type="slidenum">
              <a:rPr lang="de-DE" smtClean="0">
                <a:solidFill>
                  <a:prstClr val="black"/>
                </a:solidFill>
              </a:rPr>
              <a:pPr/>
              <a:t>1</a:t>
            </a:fld>
            <a:endParaRPr lang="de-DE">
              <a:solidFill>
                <a:prstClr val="black"/>
              </a:solidFill>
            </a:endParaRPr>
          </a:p>
        </p:txBody>
      </p:sp>
    </p:spTree>
    <p:extLst>
      <p:ext uri="{BB962C8B-B14F-4D97-AF65-F5344CB8AC3E}">
        <p14:creationId xmlns:p14="http://schemas.microsoft.com/office/powerpoint/2010/main" val="3681078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604E1046-6DCB-4318-8475-7B0E0D6CDDD6}" type="slidenum">
              <a:rPr lang="de-DE" smtClean="0"/>
              <a:pPr/>
              <a:t>2</a:t>
            </a:fld>
            <a:endParaRPr lang="de-DE"/>
          </a:p>
        </p:txBody>
      </p:sp>
    </p:spTree>
    <p:extLst>
      <p:ext uri="{BB962C8B-B14F-4D97-AF65-F5344CB8AC3E}">
        <p14:creationId xmlns:p14="http://schemas.microsoft.com/office/powerpoint/2010/main" val="11503814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tartfolie Blau">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000000"/>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pPr>
            <a:r>
              <a:rPr lang="de-DE" sz="2400">
                <a:solidFill>
                  <a:srgbClr val="000000"/>
                </a:solidFill>
                <a:latin typeface="Lucida Grande" charset="0"/>
                <a:ea typeface="+mn-ea"/>
              </a:rPr>
              <a:t>1_Logoseite Blau</a:t>
            </a:r>
            <a:endParaRPr lang="de-DE" sz="2400">
              <a:solidFill>
                <a:srgbClr val="FFFFFF"/>
              </a:solidFill>
              <a:latin typeface="Calibri" pitchFamily="-108" charset="0"/>
              <a:ea typeface="+mn-ea"/>
            </a:endParaRPr>
          </a:p>
        </p:txBody>
      </p:sp>
      <p:pic>
        <p:nvPicPr>
          <p:cNvPr id="4" name="RB_Logo_BLAU.png" descr="/Volumes/Datenserver/04_Agentur_ab_2008/Kunden/3005 IGM BV Jugend/28_Bildungskampagne/06_Kampagnenmedien/04 Powerpoint Master/_d Gestaltung PRODUKT/- Links - Quelldaten/RB_Logo_BLAU.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 5" descr="IGMJ_Logo.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5401" y="1440"/>
            <a:ext cx="969674" cy="11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1"/>
          <p:cNvSpPr>
            <a:spLocks noGrp="1"/>
          </p:cNvSpPr>
          <p:nvPr>
            <p:ph type="ctrTitle"/>
          </p:nvPr>
        </p:nvSpPr>
        <p:spPr>
          <a:xfrm>
            <a:off x="2" y="6059692"/>
            <a:ext cx="9158938" cy="326448"/>
          </a:xfrm>
          <a:prstGeom prst="rect">
            <a:avLst/>
          </a:prstGeom>
        </p:spPr>
        <p:txBody>
          <a:bodyPr lIns="80165" tIns="0" rIns="80165" bIns="0" anchor="t">
            <a:normAutofit/>
          </a:bodyPr>
          <a:lstStyle>
            <a:lvl1pPr algn="ctr">
              <a:lnSpc>
                <a:spcPts val="964"/>
              </a:lnSpc>
              <a:defRPr sz="1000" b="1" spc="0">
                <a:solidFill>
                  <a:srgbClr val="4540FE"/>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1770776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tartfolie Gruen">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000000"/>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4" name="RB_Logo_GRUEN.png" descr="/Volumes/Datenserver/04_Agentur_ab_2008/Kunden/3005 IGM BV Jugend/28_Bildungskampagne/06_Kampagnenmedien/04 Powerpoint Master/_d Gestaltung PRODUKT/- Links - Quelldaten/RB_Logo_GRUEN.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 5" descr="IGMJ_Logo.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5401" y="1440"/>
            <a:ext cx="969674" cy="11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a:spLocks noGrp="1"/>
          </p:cNvSpPr>
          <p:nvPr>
            <p:ph type="ctrTitle"/>
          </p:nvPr>
        </p:nvSpPr>
        <p:spPr>
          <a:xfrm>
            <a:off x="2" y="6059692"/>
            <a:ext cx="9158938" cy="326448"/>
          </a:xfrm>
          <a:prstGeom prst="rect">
            <a:avLst/>
          </a:prstGeom>
        </p:spPr>
        <p:txBody>
          <a:bodyPr lIns="80165" tIns="0" rIns="80165" bIns="0" anchor="t">
            <a:normAutofit/>
          </a:bodyPr>
          <a:lstStyle>
            <a:lvl1pPr algn="ctr">
              <a:lnSpc>
                <a:spcPts val="964"/>
              </a:lnSpc>
              <a:defRPr sz="1000" b="1" spc="0">
                <a:solidFill>
                  <a:srgbClr val="00D41A"/>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72540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tartfolie Pink">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000000"/>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5" name="RB_Logo_PINK.png" descr="/Volumes/Datenserver/04_Agentur_ab_2008/Kunden/3005 IGM BV Jugend/28_Bildungskampagne/06_Kampagnenmedien/04 Powerpoint Master/_d Gestaltung PRODUKT/- Links - Quelldaten/RB_Logo_PINK.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 5" descr="IGMJ_Logo.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5401" y="1440"/>
            <a:ext cx="969674" cy="11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el 1"/>
          <p:cNvSpPr>
            <a:spLocks noGrp="1"/>
          </p:cNvSpPr>
          <p:nvPr>
            <p:ph type="ctrTitle"/>
          </p:nvPr>
        </p:nvSpPr>
        <p:spPr>
          <a:xfrm>
            <a:off x="2" y="6059692"/>
            <a:ext cx="9158938" cy="326448"/>
          </a:xfrm>
          <a:prstGeom prst="rect">
            <a:avLst/>
          </a:prstGeom>
        </p:spPr>
        <p:txBody>
          <a:bodyPr lIns="80165" tIns="0" rIns="80165" bIns="0" anchor="t">
            <a:normAutofit/>
          </a:bodyPr>
          <a:lstStyle>
            <a:lvl1pPr algn="ctr">
              <a:lnSpc>
                <a:spcPts val="964"/>
              </a:lnSpc>
              <a:defRPr sz="1000" b="1" spc="0">
                <a:solidFill>
                  <a:srgbClr val="FF0095"/>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34358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rtfolie Lila">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000000"/>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5" name="RB_Logo_LILA.png" descr="/Volumes/Datenserver/04_Agentur_ab_2008/Kunden/3005 IGM BV Jugend/28_Bildungskampagne/06_Kampagnenmedien/04 Powerpoint Master/_d Gestaltung PRODUKT/- Links - Quelldaten/RB_Logo_LILA.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 5" descr="IGMJ_Logo.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5401" y="1440"/>
            <a:ext cx="969674" cy="11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el 1"/>
          <p:cNvSpPr>
            <a:spLocks noGrp="1"/>
          </p:cNvSpPr>
          <p:nvPr>
            <p:ph type="ctrTitle"/>
          </p:nvPr>
        </p:nvSpPr>
        <p:spPr>
          <a:xfrm>
            <a:off x="2" y="6059692"/>
            <a:ext cx="9158938" cy="326448"/>
          </a:xfrm>
          <a:prstGeom prst="rect">
            <a:avLst/>
          </a:prstGeom>
        </p:spPr>
        <p:txBody>
          <a:bodyPr lIns="80165" tIns="0" rIns="80165" bIns="0" anchor="t">
            <a:normAutofit/>
          </a:bodyPr>
          <a:lstStyle>
            <a:lvl1pPr algn="ctr">
              <a:lnSpc>
                <a:spcPts val="964"/>
              </a:lnSpc>
              <a:defRPr sz="1000" b="1" spc="0">
                <a:solidFill>
                  <a:srgbClr val="6E64B4"/>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888501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hemen Seite Blau">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4"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baseline="0">
                <a:solidFill>
                  <a:srgbClr val="000000"/>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149863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emen Seite Gruen">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baseline="0">
                <a:solidFill>
                  <a:srgbClr val="000000"/>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123892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emen Seite Pink">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cap="all" dirty="0">
              <a:solidFill>
                <a:srgbClr val="FFFFFF"/>
              </a:solidFill>
              <a:latin typeface="Calibri"/>
              <a:ea typeface="+mn-ea"/>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baseline="0">
                <a:solidFill>
                  <a:srgbClr val="000000"/>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34669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emen Seite Lila">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baseline="0">
                <a:solidFill>
                  <a:srgbClr val="000000"/>
                </a:solidFil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530184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haltsseite Text Blau">
    <p:spTree>
      <p:nvGrpSpPr>
        <p:cNvPr id="1" name=""/>
        <p:cNvGrpSpPr/>
        <p:nvPr/>
      </p:nvGrpSpPr>
      <p:grpSpPr>
        <a:xfrm>
          <a:off x="0" y="0"/>
          <a:ext cx="0" cy="0"/>
          <a:chOff x="0" y="0"/>
          <a:chExt cx="0" cy="0"/>
        </a:xfrm>
      </p:grpSpPr>
      <p:sp>
        <p:nvSpPr>
          <p:cNvPr id="5" name="Rechteck 4"/>
          <p:cNvSpPr>
            <a:spLocks noChangeArrowheads="1"/>
          </p:cNvSpPr>
          <p:nvPr/>
        </p:nvSpPr>
        <p:spPr bwMode="auto">
          <a:xfrm>
            <a:off x="8944362" y="2"/>
            <a:ext cx="207788"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7" name="Rechteck 6"/>
          <p:cNvSpPr>
            <a:spLocks noChangeArrowheads="1"/>
          </p:cNvSpPr>
          <p:nvPr/>
        </p:nvSpPr>
        <p:spPr bwMode="auto">
          <a:xfrm>
            <a:off x="2" y="2"/>
            <a:ext cx="215936"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8" name="RB_Logo_klein_BLAU.png" descr="/Volumes/Datenserver/04_Agentur_ab_2008/Kunden/3005 IGM BV Jugend/28_Bildungskampagne/06_Kampagnenmedien/04 Powerpoint Master/_d Gestaltung PRODUKT/- Links - Quelldaten/RB_Logo_klein_BLAU.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3" name="Textplatzhalter 2"/>
          <p:cNvSpPr>
            <a:spLocks noGrp="1"/>
          </p:cNvSpPr>
          <p:nvPr>
            <p:ph type="body" sz="quarter" idx="12"/>
          </p:nvPr>
        </p:nvSpPr>
        <p:spPr>
          <a:xfrm>
            <a:off x="874608" y="1813132"/>
            <a:ext cx="7396684" cy="4512563"/>
          </a:xfrm>
          <a:prstGeom prst="rect">
            <a:avLst/>
          </a:prstGeom>
        </p:spPr>
        <p:txBody>
          <a:bodyPr lIns="80165" tIns="40083" rIns="80165" bIns="40083"/>
          <a:lstStyle>
            <a:lvl1pPr marL="250517" indent="-250517" algn="l">
              <a:lnSpc>
                <a:spcPct val="110000"/>
              </a:lnSpc>
              <a:spcBef>
                <a:spcPts val="526"/>
              </a:spcBef>
              <a:buClr>
                <a:schemeClr val="accent2"/>
              </a:buClr>
              <a:buFont typeface="Wingdings" pitchFamily="2" charset="2"/>
              <a:buChar char="§"/>
              <a:defRPr sz="1400" b="1"/>
            </a:lvl1pPr>
            <a:lvl2pPr marL="388302" indent="-112733" algn="l">
              <a:lnSpc>
                <a:spcPct val="110000"/>
              </a:lnSpc>
              <a:spcBef>
                <a:spcPts val="526"/>
              </a:spcBef>
              <a:buClr>
                <a:schemeClr val="accent2"/>
              </a:buClr>
              <a:buFont typeface="Calibri" pitchFamily="34" charset="0"/>
              <a:buChar char="ı"/>
              <a:defRPr sz="1400"/>
            </a:lvl2pPr>
            <a:lvl3pPr marL="231032" indent="-219898" algn="l">
              <a:lnSpc>
                <a:spcPct val="110000"/>
              </a:lnSpc>
              <a:spcBef>
                <a:spcPts val="526"/>
              </a:spcBef>
              <a:buClr>
                <a:schemeClr val="accent2"/>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pic>
        <p:nvPicPr>
          <p:cNvPr id="1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Datumsplatzhalter 12"/>
          <p:cNvSpPr>
            <a:spLocks noGrp="1"/>
          </p:cNvSpPr>
          <p:nvPr>
            <p:ph type="dt" sz="half" idx="13"/>
          </p:nvPr>
        </p:nvSpPr>
        <p:spPr/>
        <p:txBody>
          <a:bodyPr/>
          <a:lstStyle/>
          <a:p>
            <a:pPr>
              <a:buFont typeface="Times" charset="0"/>
              <a:buNone/>
            </a:pPr>
            <a:fld id="{F554009F-B235-435F-8094-6E2AA0C09A98}" type="datetime4">
              <a:rPr lang="de-DE" smtClean="0">
                <a:solidFill>
                  <a:srgbClr val="000000"/>
                </a:solidFill>
              </a:rPr>
              <a:pPr>
                <a:buFont typeface="Times" charset="0"/>
                <a:buNone/>
              </a:pPr>
              <a:t>14. April 2014</a:t>
            </a:fld>
            <a:endParaRPr lang="de-DE" dirty="0">
              <a:solidFill>
                <a:srgbClr val="000000"/>
              </a:solidFill>
            </a:endParaRPr>
          </a:p>
        </p:txBody>
      </p:sp>
      <p:sp>
        <p:nvSpPr>
          <p:cNvPr id="14" name="Fußzeilenplatzhalter 13"/>
          <p:cNvSpPr>
            <a:spLocks noGrp="1"/>
          </p:cNvSpPr>
          <p:nvPr>
            <p:ph type="ftr" sz="quarter" idx="14"/>
          </p:nvPr>
        </p:nvSpPr>
        <p:spPr/>
        <p:txBody>
          <a:bodyPr/>
          <a:lstStyle/>
          <a:p>
            <a:r>
              <a:rPr lang="de-DE" smtClean="0">
                <a:solidFill>
                  <a:srgbClr val="000000"/>
                </a:solidFill>
              </a:rPr>
              <a:t>OJA-Sitzung| </a:t>
            </a:r>
            <a:r>
              <a:rPr lang="de-DE" b="1" smtClean="0">
                <a:solidFill>
                  <a:srgbClr val="FF0000"/>
                </a:solidFill>
              </a:rPr>
              <a:t>Verwaltungsstelle</a:t>
            </a:r>
            <a:endParaRPr lang="de-DE" b="1" dirty="0">
              <a:solidFill>
                <a:srgbClr val="FF0000"/>
              </a:solidFill>
            </a:endParaRPr>
          </a:p>
        </p:txBody>
      </p:sp>
      <p:sp>
        <p:nvSpPr>
          <p:cNvPr id="16" name="Foliennummernplatzhalter 15"/>
          <p:cNvSpPr>
            <a:spLocks noGrp="1"/>
          </p:cNvSpPr>
          <p:nvPr>
            <p:ph type="sldNum" sz="quarter" idx="15"/>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94174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haltsseite Text Gruen">
    <p:spTree>
      <p:nvGrpSpPr>
        <p:cNvPr id="1" name=""/>
        <p:cNvGrpSpPr/>
        <p:nvPr/>
      </p:nvGrpSpPr>
      <p:grpSpPr>
        <a:xfrm>
          <a:off x="0" y="0"/>
          <a:ext cx="0" cy="0"/>
          <a:chOff x="0" y="0"/>
          <a:chExt cx="0" cy="0"/>
        </a:xfrm>
      </p:grpSpPr>
      <p:sp>
        <p:nvSpPr>
          <p:cNvPr id="5" name="Rechteck 4"/>
          <p:cNvSpPr>
            <a:spLocks noChangeArrowheads="1"/>
          </p:cNvSpPr>
          <p:nvPr/>
        </p:nvSpPr>
        <p:spPr bwMode="auto">
          <a:xfrm>
            <a:off x="8952511" y="2"/>
            <a:ext cx="199639"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7" name="Rechteck 6"/>
          <p:cNvSpPr>
            <a:spLocks noChangeArrowheads="1"/>
          </p:cNvSpPr>
          <p:nvPr/>
        </p:nvSpPr>
        <p:spPr bwMode="auto">
          <a:xfrm>
            <a:off x="2" y="2"/>
            <a:ext cx="215936"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8" name="RB_Logo_klein_GRUEN.png" descr="/Volumes/Datenserver/04_Agentur_ab_2008/Kunden/3005 IGM BV Jugend/28_Bildungskampagne/06_Kampagnenmedien/04 Powerpoint Master/_d Gestaltung PRODUKT/- Links - Quelldaten/RB_Logo_klein_GRUEN.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10" name="Textplatzhalter 2"/>
          <p:cNvSpPr>
            <a:spLocks noGrp="1"/>
          </p:cNvSpPr>
          <p:nvPr>
            <p:ph type="body" sz="quarter" idx="12"/>
          </p:nvPr>
        </p:nvSpPr>
        <p:spPr>
          <a:xfrm>
            <a:off x="874608" y="1813132"/>
            <a:ext cx="7396684" cy="4512563"/>
          </a:xfrm>
          <a:prstGeom prst="rect">
            <a:avLst/>
          </a:prstGeom>
        </p:spPr>
        <p:txBody>
          <a:bodyPr lIns="80165" tIns="40083" rIns="80165" bIns="40083"/>
          <a:lstStyle>
            <a:lvl1pPr marL="250517" indent="-250517" algn="l">
              <a:lnSpc>
                <a:spcPct val="110000"/>
              </a:lnSpc>
              <a:spcBef>
                <a:spcPts val="526"/>
              </a:spcBef>
              <a:buClr>
                <a:schemeClr val="accent1"/>
              </a:buClr>
              <a:buFont typeface="Wingdings" pitchFamily="2" charset="2"/>
              <a:buChar char="§"/>
              <a:defRPr sz="1400" b="1"/>
            </a:lvl1pPr>
            <a:lvl2pPr marL="388302" indent="-112733" algn="l">
              <a:lnSpc>
                <a:spcPct val="110000"/>
              </a:lnSpc>
              <a:spcBef>
                <a:spcPts val="526"/>
              </a:spcBef>
              <a:buClr>
                <a:srgbClr val="00D41A"/>
              </a:buClr>
              <a:buFont typeface="Calibri" pitchFamily="34" charset="0"/>
              <a:buChar char="ı"/>
              <a:defRPr sz="1400"/>
            </a:lvl2pPr>
            <a:lvl3pPr marL="219898" indent="-219898" algn="l">
              <a:lnSpc>
                <a:spcPct val="110000"/>
              </a:lnSpc>
              <a:spcBef>
                <a:spcPts val="526"/>
              </a:spcBef>
              <a:buClr>
                <a:srgbClr val="00D41A"/>
              </a:buClr>
              <a:buFont typeface="Wingdings" pitchFamily="2" charset="2"/>
              <a:buChar char="Ö"/>
              <a:defRPr b="1"/>
            </a:lvl3pPr>
            <a:lvl4pPr marL="869851" indent="-219898" algn="l">
              <a:lnSpc>
                <a:spcPct val="110000"/>
              </a:lnSpc>
              <a:spcBef>
                <a:spcPts val="526"/>
              </a:spcBef>
              <a:defRPr b="0"/>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umsplatzhalter 5"/>
          <p:cNvSpPr>
            <a:spLocks noGrp="1"/>
          </p:cNvSpPr>
          <p:nvPr>
            <p:ph type="dt" sz="half" idx="13"/>
          </p:nvPr>
        </p:nvSpPr>
        <p:spPr/>
        <p:txBody>
          <a:bodyPr/>
          <a:lstStyle/>
          <a:p>
            <a:pPr>
              <a:buFont typeface="Times" charset="0"/>
              <a:buNone/>
            </a:pPr>
            <a:fld id="{AD443426-C224-40D3-8045-743F9CCE4000}" type="datetime4">
              <a:rPr lang="de-DE" smtClean="0">
                <a:solidFill>
                  <a:srgbClr val="000000"/>
                </a:solidFill>
              </a:rPr>
              <a:pPr>
                <a:buFont typeface="Times" charset="0"/>
                <a:buNone/>
              </a:pPr>
              <a:t>14. April 2014</a:t>
            </a:fld>
            <a:endParaRPr lang="de-DE" dirty="0">
              <a:solidFill>
                <a:srgbClr val="000000"/>
              </a:solidFill>
            </a:endParaRPr>
          </a:p>
        </p:txBody>
      </p:sp>
      <p:sp>
        <p:nvSpPr>
          <p:cNvPr id="11" name="Fußzeilenplatzhalter 10"/>
          <p:cNvSpPr>
            <a:spLocks noGrp="1"/>
          </p:cNvSpPr>
          <p:nvPr>
            <p:ph type="ftr" sz="quarter" idx="14"/>
          </p:nvPr>
        </p:nvSpPr>
        <p:spPr/>
        <p:txBody>
          <a:bodyPr/>
          <a:lstStyle>
            <a:lvl1pPr>
              <a:buFont typeface="Times" charset="0"/>
              <a:buNone/>
              <a:defRPr/>
            </a:lvl1pPr>
          </a:lstStyle>
          <a:p>
            <a:r>
              <a:rPr lang="de-DE" smtClean="0">
                <a:solidFill>
                  <a:srgbClr val="000000"/>
                </a:solidFill>
              </a:rPr>
              <a:t>OJA-Sitzung| Verwaltungsstelle</a:t>
            </a:r>
            <a:endParaRPr lang="de-DE" dirty="0">
              <a:solidFill>
                <a:srgbClr val="000000"/>
              </a:solidFill>
            </a:endParaRPr>
          </a:p>
        </p:txBody>
      </p:sp>
      <p:sp>
        <p:nvSpPr>
          <p:cNvPr id="12" name="Foliennummernplatzhalter 11"/>
          <p:cNvSpPr>
            <a:spLocks noGrp="1"/>
          </p:cNvSpPr>
          <p:nvPr>
            <p:ph type="sldNum" sz="quarter" idx="15"/>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97590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haltsseite Text Pink">
    <p:spTree>
      <p:nvGrpSpPr>
        <p:cNvPr id="1" name=""/>
        <p:cNvGrpSpPr/>
        <p:nvPr/>
      </p:nvGrpSpPr>
      <p:grpSpPr>
        <a:xfrm>
          <a:off x="0" y="0"/>
          <a:ext cx="0" cy="0"/>
          <a:chOff x="0" y="0"/>
          <a:chExt cx="0" cy="0"/>
        </a:xfrm>
      </p:grpSpPr>
      <p:sp>
        <p:nvSpPr>
          <p:cNvPr id="5" name="Rechteck 4"/>
          <p:cNvSpPr>
            <a:spLocks noChangeArrowheads="1"/>
          </p:cNvSpPr>
          <p:nvPr/>
        </p:nvSpPr>
        <p:spPr bwMode="auto">
          <a:xfrm>
            <a:off x="8937571" y="2"/>
            <a:ext cx="214578"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7" name="Rechteck 6"/>
          <p:cNvSpPr>
            <a:spLocks noChangeArrowheads="1"/>
          </p:cNvSpPr>
          <p:nvPr/>
        </p:nvSpPr>
        <p:spPr bwMode="auto">
          <a:xfrm>
            <a:off x="2" y="2"/>
            <a:ext cx="215936"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8" name="RB_Logo_klein_PINK.png" descr="/Volumes/Datenserver/04_Agentur_ab_2008/Kunden/3005 IGM BV Jugend/28_Bildungskampagne/06_Kampagnenmedien/04 Powerpoint Master/_d Gestaltung PRODUKT/- Links - Quelldaten/RB_Logo_klein_PINK.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11" name="Textplatzhalter 2"/>
          <p:cNvSpPr>
            <a:spLocks noGrp="1"/>
          </p:cNvSpPr>
          <p:nvPr>
            <p:ph type="body" sz="quarter" idx="12"/>
          </p:nvPr>
        </p:nvSpPr>
        <p:spPr>
          <a:xfrm>
            <a:off x="874608" y="1813132"/>
            <a:ext cx="7396684" cy="4512563"/>
          </a:xfrm>
          <a:prstGeom prst="rect">
            <a:avLst/>
          </a:prstGeom>
        </p:spPr>
        <p:txBody>
          <a:bodyPr lIns="80165" tIns="40083" rIns="80165" bIns="40083"/>
          <a:lstStyle>
            <a:lvl1pPr marL="250517" indent="-250517" algn="l">
              <a:lnSpc>
                <a:spcPct val="110000"/>
              </a:lnSpc>
              <a:spcBef>
                <a:spcPts val="526"/>
              </a:spcBef>
              <a:buClr>
                <a:schemeClr val="accent4"/>
              </a:buClr>
              <a:buFont typeface="Wingdings" pitchFamily="2" charset="2"/>
              <a:buChar char="§"/>
              <a:defRPr sz="1400" b="1"/>
            </a:lvl1pPr>
            <a:lvl2pPr marL="388302" indent="-112733" algn="l">
              <a:lnSpc>
                <a:spcPct val="110000"/>
              </a:lnSpc>
              <a:spcBef>
                <a:spcPts val="526"/>
              </a:spcBef>
              <a:buClr>
                <a:schemeClr val="accent4"/>
              </a:buClr>
              <a:buFont typeface="Calibri" pitchFamily="34" charset="0"/>
              <a:buChar char="ı"/>
              <a:defRPr sz="1400"/>
            </a:lvl2pPr>
            <a:lvl3pPr marL="231032" indent="-219898" algn="l">
              <a:lnSpc>
                <a:spcPct val="110000"/>
              </a:lnSpc>
              <a:spcBef>
                <a:spcPts val="526"/>
              </a:spcBef>
              <a:buClr>
                <a:schemeClr val="accent4"/>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umsplatzhalter 5"/>
          <p:cNvSpPr>
            <a:spLocks noGrp="1"/>
          </p:cNvSpPr>
          <p:nvPr>
            <p:ph type="dt" sz="half" idx="13"/>
          </p:nvPr>
        </p:nvSpPr>
        <p:spPr/>
        <p:txBody>
          <a:bodyPr/>
          <a:lstStyle/>
          <a:p>
            <a:pPr>
              <a:buFont typeface="Times" charset="0"/>
              <a:buNone/>
            </a:pPr>
            <a:fld id="{2B83B2D3-62B1-4DFF-9247-9DCB641AD5C0}" type="datetime4">
              <a:rPr lang="de-DE" smtClean="0">
                <a:solidFill>
                  <a:srgbClr val="000000"/>
                </a:solidFill>
              </a:rPr>
              <a:pPr>
                <a:buFont typeface="Times" charset="0"/>
                <a:buNone/>
              </a:pPr>
              <a:t>14. April 2014</a:t>
            </a:fld>
            <a:endParaRPr lang="de-DE" dirty="0">
              <a:solidFill>
                <a:srgbClr val="000000"/>
              </a:solidFill>
            </a:endParaRPr>
          </a:p>
        </p:txBody>
      </p:sp>
      <p:sp>
        <p:nvSpPr>
          <p:cNvPr id="10" name="Fußzeilenplatzhalter 9"/>
          <p:cNvSpPr>
            <a:spLocks noGrp="1"/>
          </p:cNvSpPr>
          <p:nvPr>
            <p:ph type="ftr" sz="quarter" idx="14"/>
          </p:nvPr>
        </p:nvSpPr>
        <p:spPr/>
        <p:txBody>
          <a:bodyPr/>
          <a:lstStyle>
            <a:lvl1pPr>
              <a:buFont typeface="Times" charset="0"/>
              <a:buNone/>
              <a:defRPr/>
            </a:lvl1pPr>
          </a:lstStyle>
          <a:p>
            <a:r>
              <a:rPr lang="de-DE" dirty="0" smtClean="0">
                <a:solidFill>
                  <a:srgbClr val="000000"/>
                </a:solidFill>
              </a:rPr>
              <a:t>OJA-Sitzung| </a:t>
            </a:r>
            <a:r>
              <a:rPr lang="de-DE" b="1" dirty="0" smtClean="0">
                <a:solidFill>
                  <a:srgbClr val="FF0000"/>
                </a:solidFill>
              </a:rPr>
              <a:t>Verwaltungsstelle</a:t>
            </a:r>
            <a:endParaRPr lang="de-DE" b="1" dirty="0">
              <a:solidFill>
                <a:srgbClr val="FF0000"/>
              </a:solidFill>
            </a:endParaRPr>
          </a:p>
        </p:txBody>
      </p:sp>
      <p:sp>
        <p:nvSpPr>
          <p:cNvPr id="12" name="Foliennummernplatzhalter 11"/>
          <p:cNvSpPr>
            <a:spLocks noGrp="1"/>
          </p:cNvSpPr>
          <p:nvPr>
            <p:ph type="sldNum" sz="quarter" idx="15"/>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259020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haltsseite Text Lila">
    <p:spTree>
      <p:nvGrpSpPr>
        <p:cNvPr id="1" name=""/>
        <p:cNvGrpSpPr/>
        <p:nvPr/>
      </p:nvGrpSpPr>
      <p:grpSpPr>
        <a:xfrm>
          <a:off x="0" y="0"/>
          <a:ext cx="0" cy="0"/>
          <a:chOff x="0" y="0"/>
          <a:chExt cx="0" cy="0"/>
        </a:xfrm>
      </p:grpSpPr>
      <p:pic>
        <p:nvPicPr>
          <p:cNvPr id="5" name="RB_Logo_klein_LILA.png" descr="/Volumes/Datenserver/04_Agentur_ab_2008/Kunden/3005 IGM BV Jugend/28_Bildungskampagne/06_Kampagnenmedien/04 Powerpoint Master/_d Gestaltung PRODUKT/- Links - Quelldaten/RB_Logo_klein_LILA.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6"/>
          <p:cNvSpPr>
            <a:spLocks noChangeArrowheads="1"/>
          </p:cNvSpPr>
          <p:nvPr/>
        </p:nvSpPr>
        <p:spPr bwMode="auto">
          <a:xfrm>
            <a:off x="8944362" y="2"/>
            <a:ext cx="207788"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8" name="Rechteck 7"/>
          <p:cNvSpPr>
            <a:spLocks noChangeArrowheads="1"/>
          </p:cNvSpPr>
          <p:nvPr/>
        </p:nvSpPr>
        <p:spPr bwMode="auto">
          <a:xfrm>
            <a:off x="2" y="2"/>
            <a:ext cx="215936"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9"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11" name="Textplatzhalter 2"/>
          <p:cNvSpPr>
            <a:spLocks noGrp="1"/>
          </p:cNvSpPr>
          <p:nvPr>
            <p:ph type="body" sz="quarter" idx="12"/>
          </p:nvPr>
        </p:nvSpPr>
        <p:spPr>
          <a:xfrm>
            <a:off x="874608" y="1813132"/>
            <a:ext cx="7396684" cy="4512563"/>
          </a:xfrm>
          <a:prstGeom prst="rect">
            <a:avLst/>
          </a:prstGeom>
        </p:spPr>
        <p:txBody>
          <a:bodyPr lIns="80165" tIns="40083" rIns="80165" bIns="40083"/>
          <a:lstStyle>
            <a:lvl1pPr marL="250517" indent="-250517" algn="l">
              <a:lnSpc>
                <a:spcPct val="110000"/>
              </a:lnSpc>
              <a:spcBef>
                <a:spcPts val="526"/>
              </a:spcBef>
              <a:buClr>
                <a:srgbClr val="6E64B4"/>
              </a:buClr>
              <a:buFont typeface="Wingdings" pitchFamily="2" charset="2"/>
              <a:buChar char="§"/>
              <a:defRPr sz="1400" b="1"/>
            </a:lvl1pPr>
            <a:lvl2pPr marL="388302" indent="-112733" algn="l">
              <a:lnSpc>
                <a:spcPct val="110000"/>
              </a:lnSpc>
              <a:spcBef>
                <a:spcPts val="526"/>
              </a:spcBef>
              <a:buClr>
                <a:srgbClr val="6E64B4"/>
              </a:buClr>
              <a:buFont typeface="Calibri" pitchFamily="34" charset="0"/>
              <a:buChar char="ı"/>
              <a:defRPr sz="1400"/>
            </a:lvl2pPr>
            <a:lvl3pPr marL="231032" indent="-219898" algn="l">
              <a:lnSpc>
                <a:spcPct val="110000"/>
              </a:lnSpc>
              <a:spcBef>
                <a:spcPts val="526"/>
              </a:spcBef>
              <a:buClr>
                <a:srgbClr val="6E64B4"/>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umsplatzhalter 5"/>
          <p:cNvSpPr>
            <a:spLocks noGrp="1"/>
          </p:cNvSpPr>
          <p:nvPr>
            <p:ph type="dt" sz="half" idx="13"/>
          </p:nvPr>
        </p:nvSpPr>
        <p:spPr/>
        <p:txBody>
          <a:bodyPr/>
          <a:lstStyle/>
          <a:p>
            <a:pPr>
              <a:buFont typeface="Times" charset="0"/>
              <a:buNone/>
            </a:pPr>
            <a:fld id="{62E4A39F-E901-47B2-8A62-A3A4FE09CECE}" type="datetime4">
              <a:rPr lang="de-DE" smtClean="0">
                <a:solidFill>
                  <a:srgbClr val="000000"/>
                </a:solidFill>
              </a:rPr>
              <a:pPr>
                <a:buFont typeface="Times" charset="0"/>
                <a:buNone/>
              </a:pPr>
              <a:t>14. April 2014</a:t>
            </a:fld>
            <a:endParaRPr lang="de-DE" dirty="0">
              <a:solidFill>
                <a:srgbClr val="000000"/>
              </a:solidFill>
            </a:endParaRPr>
          </a:p>
        </p:txBody>
      </p:sp>
      <p:sp>
        <p:nvSpPr>
          <p:cNvPr id="10" name="Fußzeilenplatzhalter 9"/>
          <p:cNvSpPr>
            <a:spLocks noGrp="1"/>
          </p:cNvSpPr>
          <p:nvPr>
            <p:ph type="ftr" sz="quarter" idx="14"/>
          </p:nvPr>
        </p:nvSpPr>
        <p:spPr/>
        <p:txBody>
          <a:bodyPr/>
          <a:lstStyle>
            <a:lvl1pPr>
              <a:buFont typeface="Times" charset="0"/>
              <a:buNone/>
              <a:defRPr/>
            </a:lvl1pPr>
          </a:lstStyle>
          <a:p>
            <a:r>
              <a:rPr lang="de-DE" dirty="0" smtClean="0">
                <a:solidFill>
                  <a:srgbClr val="000000"/>
                </a:solidFill>
              </a:rPr>
              <a:t>OJA-Sitzung| </a:t>
            </a:r>
            <a:r>
              <a:rPr lang="de-DE" b="1" dirty="0" smtClean="0">
                <a:solidFill>
                  <a:srgbClr val="FF0000"/>
                </a:solidFill>
              </a:rPr>
              <a:t>Verwaltungsstelle</a:t>
            </a:r>
            <a:endParaRPr lang="de-DE" b="1" dirty="0">
              <a:solidFill>
                <a:srgbClr val="FF0000"/>
              </a:solidFill>
            </a:endParaRPr>
          </a:p>
        </p:txBody>
      </p:sp>
      <p:sp>
        <p:nvSpPr>
          <p:cNvPr id="12" name="Foliennummernplatzhalter 11"/>
          <p:cNvSpPr>
            <a:spLocks noGrp="1"/>
          </p:cNvSpPr>
          <p:nvPr>
            <p:ph type="sldNum" sz="quarter" idx="15"/>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520543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Inhaltsseite Text Blau">
    <p:spTree>
      <p:nvGrpSpPr>
        <p:cNvPr id="1" name=""/>
        <p:cNvGrpSpPr/>
        <p:nvPr/>
      </p:nvGrpSpPr>
      <p:grpSpPr>
        <a:xfrm>
          <a:off x="0" y="0"/>
          <a:ext cx="0" cy="0"/>
          <a:chOff x="0" y="0"/>
          <a:chExt cx="0" cy="0"/>
        </a:xfrm>
      </p:grpSpPr>
      <p:sp>
        <p:nvSpPr>
          <p:cNvPr id="5" name="Rechteck 4"/>
          <p:cNvSpPr>
            <a:spLocks noChangeArrowheads="1"/>
          </p:cNvSpPr>
          <p:nvPr/>
        </p:nvSpPr>
        <p:spPr bwMode="auto">
          <a:xfrm>
            <a:off x="8944362" y="2"/>
            <a:ext cx="207788"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7" name="Rechteck 6"/>
          <p:cNvSpPr>
            <a:spLocks noChangeArrowheads="1"/>
          </p:cNvSpPr>
          <p:nvPr/>
        </p:nvSpPr>
        <p:spPr bwMode="auto">
          <a:xfrm>
            <a:off x="2" y="2"/>
            <a:ext cx="215936"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8" name="RB_Logo_klein_BLAU.png" descr="/Volumes/Datenserver/04_Agentur_ab_2008/Kunden/3005 IGM BV Jugend/28_Bildungskampagne/06_Kampagnenmedien/04 Powerpoint Master/_d Gestaltung PRODUKT/- Links - Quelldaten/RB_Logo_klein_BLAU.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3" name="Textplatzhalter 2"/>
          <p:cNvSpPr>
            <a:spLocks noGrp="1"/>
          </p:cNvSpPr>
          <p:nvPr>
            <p:ph type="body" sz="quarter" idx="12"/>
          </p:nvPr>
        </p:nvSpPr>
        <p:spPr>
          <a:xfrm>
            <a:off x="874608" y="1813132"/>
            <a:ext cx="3435688" cy="4512563"/>
          </a:xfrm>
          <a:prstGeom prst="rect">
            <a:avLst/>
          </a:prstGeom>
        </p:spPr>
        <p:txBody>
          <a:bodyPr lIns="80165" tIns="40083" rIns="80165" bIns="40083"/>
          <a:lstStyle>
            <a:lvl1pPr marL="250517" indent="-250517" algn="l">
              <a:lnSpc>
                <a:spcPct val="110000"/>
              </a:lnSpc>
              <a:spcBef>
                <a:spcPts val="526"/>
              </a:spcBef>
              <a:buClr>
                <a:schemeClr val="accent2"/>
              </a:buClr>
              <a:buFont typeface="Wingdings" pitchFamily="2" charset="2"/>
              <a:buChar char="§"/>
              <a:defRPr sz="1400" b="1"/>
            </a:lvl1pPr>
            <a:lvl2pPr marL="388302" indent="-112733" algn="l">
              <a:lnSpc>
                <a:spcPct val="110000"/>
              </a:lnSpc>
              <a:spcBef>
                <a:spcPts val="526"/>
              </a:spcBef>
              <a:buClr>
                <a:schemeClr val="accent2"/>
              </a:buClr>
              <a:buFont typeface="Calibri" pitchFamily="34" charset="0"/>
              <a:buChar char="ı"/>
              <a:defRPr sz="1400"/>
            </a:lvl2pPr>
            <a:lvl3pPr marL="231032" indent="-219898" algn="l">
              <a:lnSpc>
                <a:spcPct val="110000"/>
              </a:lnSpc>
              <a:spcBef>
                <a:spcPts val="526"/>
              </a:spcBef>
              <a:buClr>
                <a:schemeClr val="accent2"/>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quarter" idx="16"/>
          </p:nvPr>
        </p:nvSpPr>
        <p:spPr>
          <a:xfrm>
            <a:off x="4572001" y="1813830"/>
            <a:ext cx="3698750" cy="4511539"/>
          </a:xfrm>
          <a:prstGeom prst="rect">
            <a:avLst/>
          </a:prstGeom>
        </p:spPr>
        <p:txBody>
          <a:bodyPr lIns="80165" tIns="40083" rIns="80165" bIns="40083"/>
          <a:lstStyle>
            <a:lvl1pPr>
              <a:defRPr lang="de-DE" sz="1400" b="1" kern="1200" dirty="0" smtClean="0">
                <a:solidFill>
                  <a:schemeClr val="tx1"/>
                </a:solidFill>
                <a:latin typeface="Arial"/>
                <a:ea typeface="ＭＳ Ｐゴシック" charset="-128"/>
                <a:cs typeface="Arial"/>
              </a:defRPr>
            </a:lvl1pPr>
            <a:lvl2pPr marL="662478" indent="-250517">
              <a:defRPr lang="de-DE" sz="1400" kern="1200" dirty="0" smtClean="0">
                <a:solidFill>
                  <a:schemeClr val="tx1"/>
                </a:solidFill>
                <a:latin typeface="+mn-lt"/>
                <a:ea typeface="ＭＳ Ｐゴシック" charset="-128"/>
                <a:cs typeface="+mn-cs"/>
              </a:defRPr>
            </a:lvl2pPr>
            <a:lvl3pPr marL="526086" indent="-250517">
              <a:defRPr lang="de-DE" sz="1200" b="1" kern="1200" dirty="0" smtClean="0">
                <a:solidFill>
                  <a:schemeClr val="tx1"/>
                </a:solidFill>
                <a:latin typeface="+mn-lt"/>
                <a:ea typeface="ＭＳ Ｐゴシック" charset="-128"/>
                <a:cs typeface="+mn-cs"/>
              </a:defRPr>
            </a:lvl3pPr>
            <a:lvl4pPr marL="526086" indent="-250517">
              <a:defRPr lang="de-DE" sz="1200" kern="1200" dirty="0" smtClean="0">
                <a:solidFill>
                  <a:schemeClr val="tx1"/>
                </a:solidFill>
                <a:latin typeface="+mn-lt"/>
                <a:ea typeface="ＭＳ Ｐゴシック" charset="-128"/>
                <a:cs typeface="+mn-cs"/>
              </a:defRPr>
            </a:lvl4pPr>
            <a:lvl5pPr marL="526086" indent="-250517">
              <a:defRPr lang="de-DE" sz="1200" kern="1200" dirty="0">
                <a:solidFill>
                  <a:schemeClr val="tx1"/>
                </a:solidFill>
                <a:latin typeface="+mn-lt"/>
                <a:ea typeface="ＭＳ Ｐゴシック" charset="-128"/>
                <a:cs typeface="+mn-cs"/>
              </a:defRPr>
            </a:lvl5pPr>
          </a:lstStyle>
          <a:p>
            <a:pPr marL="250517" lvl="0" indent="-250517" algn="l" defTabSz="441189" rtl="0" eaLnBrk="1" fontAlgn="base" hangingPunct="1">
              <a:lnSpc>
                <a:spcPct val="110000"/>
              </a:lnSpc>
              <a:spcBef>
                <a:spcPts val="526"/>
              </a:spcBef>
              <a:spcAft>
                <a:spcPct val="0"/>
              </a:spcAft>
              <a:buClr>
                <a:schemeClr val="accent2"/>
              </a:buClr>
              <a:buSzPct val="120000"/>
              <a:buFont typeface="Wingdings" pitchFamily="2" charset="2"/>
              <a:buChar char="§"/>
            </a:pPr>
            <a:r>
              <a:rPr lang="de-DE" smtClean="0"/>
              <a:t>Textmasterformat bearbeiten</a:t>
            </a:r>
          </a:p>
          <a:p>
            <a:pPr marL="250517" lvl="1" indent="-250517" algn="l" defTabSz="441189" rtl="0" eaLnBrk="1" fontAlgn="base" hangingPunct="1">
              <a:lnSpc>
                <a:spcPct val="110000"/>
              </a:lnSpc>
              <a:spcBef>
                <a:spcPts val="526"/>
              </a:spcBef>
              <a:spcAft>
                <a:spcPct val="0"/>
              </a:spcAft>
              <a:buClr>
                <a:schemeClr val="accent2"/>
              </a:buClr>
              <a:buSzPct val="120000"/>
              <a:buFont typeface="Wingdings" pitchFamily="2" charset="2"/>
              <a:buChar char="§"/>
            </a:pPr>
            <a:r>
              <a:rPr lang="de-DE" smtClean="0"/>
              <a:t>Zweite Ebene</a:t>
            </a:r>
          </a:p>
          <a:p>
            <a:pPr marL="250517" lvl="2" indent="-250517" algn="l" defTabSz="441189" rtl="0" eaLnBrk="1" fontAlgn="base" hangingPunct="1">
              <a:lnSpc>
                <a:spcPct val="110000"/>
              </a:lnSpc>
              <a:spcBef>
                <a:spcPts val="526"/>
              </a:spcBef>
              <a:spcAft>
                <a:spcPct val="0"/>
              </a:spcAft>
              <a:buClr>
                <a:schemeClr val="accent2"/>
              </a:buClr>
              <a:buSzPct val="120000"/>
              <a:buFont typeface="Wingdings" pitchFamily="2" charset="2"/>
              <a:buChar char="§"/>
            </a:pPr>
            <a:r>
              <a:rPr lang="de-DE" smtClean="0"/>
              <a:t>Dritte Ebene</a:t>
            </a:r>
          </a:p>
          <a:p>
            <a:pPr marL="250517" lvl="3" indent="-250517" algn="l" defTabSz="441189" rtl="0" eaLnBrk="1" fontAlgn="base" hangingPunct="1">
              <a:lnSpc>
                <a:spcPct val="110000"/>
              </a:lnSpc>
              <a:spcBef>
                <a:spcPts val="526"/>
              </a:spcBef>
              <a:spcAft>
                <a:spcPct val="0"/>
              </a:spcAft>
              <a:buClr>
                <a:schemeClr val="accent2"/>
              </a:buClr>
              <a:buSzPct val="120000"/>
              <a:buFont typeface="Wingdings" pitchFamily="2" charset="2"/>
              <a:buChar char="§"/>
            </a:pPr>
            <a:r>
              <a:rPr lang="de-DE" smtClean="0"/>
              <a:t>Vierte Ebene</a:t>
            </a:r>
          </a:p>
          <a:p>
            <a:pPr marL="250517" lvl="4" indent="-250517" algn="l" defTabSz="441189" rtl="0" eaLnBrk="1" fontAlgn="base" hangingPunct="1">
              <a:lnSpc>
                <a:spcPct val="110000"/>
              </a:lnSpc>
              <a:spcBef>
                <a:spcPts val="526"/>
              </a:spcBef>
              <a:spcAft>
                <a:spcPct val="0"/>
              </a:spcAft>
              <a:buClr>
                <a:schemeClr val="accent2"/>
              </a:buClr>
              <a:buSzPct val="120000"/>
              <a:buFont typeface="Wingdings" pitchFamily="2" charset="2"/>
              <a:buChar char="§"/>
            </a:pPr>
            <a:r>
              <a:rPr lang="de-DE" smtClean="0"/>
              <a:t>Fünfte Ebene</a:t>
            </a:r>
            <a:endParaRPr lang="de-DE" dirty="0"/>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umsplatzhalter 1"/>
          <p:cNvSpPr>
            <a:spLocks noGrp="1"/>
          </p:cNvSpPr>
          <p:nvPr>
            <p:ph type="dt" sz="half" idx="17"/>
          </p:nvPr>
        </p:nvSpPr>
        <p:spPr/>
        <p:txBody>
          <a:bodyPr/>
          <a:lstStyle/>
          <a:p>
            <a:pPr>
              <a:buFont typeface="Times" charset="0"/>
              <a:buNone/>
            </a:pPr>
            <a:fld id="{F9C5AD2F-DA7B-4117-8298-64C7B9B03D4E}"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ußzeilenplatzhalter 5"/>
          <p:cNvSpPr>
            <a:spLocks noGrp="1"/>
          </p:cNvSpPr>
          <p:nvPr>
            <p:ph type="ftr" sz="quarter" idx="18"/>
          </p:nvPr>
        </p:nvSpPr>
        <p:spPr/>
        <p:txBody>
          <a:bodyPr/>
          <a:lstStyle>
            <a:lvl1pPr>
              <a:buFont typeface="Times" charset="0"/>
              <a:buNone/>
              <a:defRPr/>
            </a:lvl1pPr>
          </a:lstStyle>
          <a:p>
            <a:r>
              <a:rPr lang="de-DE" dirty="0" smtClean="0">
                <a:solidFill>
                  <a:srgbClr val="000000"/>
                </a:solidFill>
              </a:rPr>
              <a:t>Fachkonferenz für Aus- und Weiterbildungspersonal</a:t>
            </a:r>
            <a:endParaRPr lang="de-DE" b="1" dirty="0">
              <a:solidFill>
                <a:srgbClr val="FF0000"/>
              </a:solidFill>
            </a:endParaRPr>
          </a:p>
        </p:txBody>
      </p:sp>
      <p:sp>
        <p:nvSpPr>
          <p:cNvPr id="11" name="Foliennummernplatzhalter 10"/>
          <p:cNvSpPr>
            <a:spLocks noGrp="1"/>
          </p:cNvSpPr>
          <p:nvPr>
            <p:ph type="sldNum" sz="quarter" idx="19"/>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490252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Inhaltsseite Text Gruen">
    <p:spTree>
      <p:nvGrpSpPr>
        <p:cNvPr id="1" name=""/>
        <p:cNvGrpSpPr/>
        <p:nvPr/>
      </p:nvGrpSpPr>
      <p:grpSpPr>
        <a:xfrm>
          <a:off x="0" y="0"/>
          <a:ext cx="0" cy="0"/>
          <a:chOff x="0" y="0"/>
          <a:chExt cx="0" cy="0"/>
        </a:xfrm>
      </p:grpSpPr>
      <p:sp>
        <p:nvSpPr>
          <p:cNvPr id="5" name="Rechteck 4"/>
          <p:cNvSpPr>
            <a:spLocks noChangeArrowheads="1"/>
          </p:cNvSpPr>
          <p:nvPr/>
        </p:nvSpPr>
        <p:spPr bwMode="auto">
          <a:xfrm>
            <a:off x="8952511" y="2"/>
            <a:ext cx="199639"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7" name="Rechteck 6"/>
          <p:cNvSpPr>
            <a:spLocks noChangeArrowheads="1"/>
          </p:cNvSpPr>
          <p:nvPr/>
        </p:nvSpPr>
        <p:spPr bwMode="auto">
          <a:xfrm>
            <a:off x="2" y="2"/>
            <a:ext cx="215936"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8" name="RB_Logo_klein_GRUEN.png" descr="/Volumes/Datenserver/04_Agentur_ab_2008/Kunden/3005 IGM BV Jugend/28_Bildungskampagne/06_Kampagnenmedien/04 Powerpoint Master/_d Gestaltung PRODUKT/- Links - Quelldaten/RB_Logo_klein_GRUEN.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10" name="Textplatzhalter 2"/>
          <p:cNvSpPr>
            <a:spLocks noGrp="1"/>
          </p:cNvSpPr>
          <p:nvPr>
            <p:ph type="body" sz="quarter" idx="12"/>
          </p:nvPr>
        </p:nvSpPr>
        <p:spPr>
          <a:xfrm>
            <a:off x="874608" y="1813132"/>
            <a:ext cx="3435688" cy="4512563"/>
          </a:xfrm>
          <a:prstGeom prst="rect">
            <a:avLst/>
          </a:prstGeom>
        </p:spPr>
        <p:txBody>
          <a:bodyPr lIns="80165" tIns="40083" rIns="80165" bIns="40083"/>
          <a:lstStyle>
            <a:lvl1pPr marL="250517" indent="-250517" algn="l">
              <a:lnSpc>
                <a:spcPct val="110000"/>
              </a:lnSpc>
              <a:spcBef>
                <a:spcPts val="526"/>
              </a:spcBef>
              <a:buClr>
                <a:schemeClr val="accent1"/>
              </a:buClr>
              <a:buFont typeface="Wingdings" pitchFamily="2" charset="2"/>
              <a:buChar char="§"/>
              <a:defRPr sz="1400" b="1"/>
            </a:lvl1pPr>
            <a:lvl2pPr marL="388302" indent="-112733" algn="l">
              <a:lnSpc>
                <a:spcPct val="110000"/>
              </a:lnSpc>
              <a:spcBef>
                <a:spcPts val="526"/>
              </a:spcBef>
              <a:buClr>
                <a:srgbClr val="00D41A"/>
              </a:buClr>
              <a:buFont typeface="Calibri" pitchFamily="34" charset="0"/>
              <a:buChar char="ı"/>
              <a:defRPr sz="1400"/>
            </a:lvl2pPr>
            <a:lvl3pPr marL="231032" indent="-219898" algn="l">
              <a:lnSpc>
                <a:spcPct val="110000"/>
              </a:lnSpc>
              <a:spcBef>
                <a:spcPts val="526"/>
              </a:spcBef>
              <a:buClr>
                <a:srgbClr val="00D41A"/>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1" name="Inhaltsplatzhalter 10"/>
          <p:cNvSpPr>
            <a:spLocks noGrp="1"/>
          </p:cNvSpPr>
          <p:nvPr>
            <p:ph sz="quarter" idx="16"/>
          </p:nvPr>
        </p:nvSpPr>
        <p:spPr>
          <a:xfrm>
            <a:off x="4572681" y="1813830"/>
            <a:ext cx="3698070" cy="4511539"/>
          </a:xfrm>
          <a:prstGeom prst="rect">
            <a:avLst/>
          </a:prstGeom>
        </p:spPr>
        <p:txBody>
          <a:bodyPr lIns="80165" tIns="40083" rIns="80165" bIns="40083"/>
          <a:lstStyle>
            <a:lvl1pPr marL="526086" indent="-250517">
              <a:defRPr lang="de-DE" sz="1400" b="1" kern="1200" dirty="0" smtClean="0">
                <a:solidFill>
                  <a:schemeClr val="tx1"/>
                </a:solidFill>
                <a:latin typeface="Arial"/>
                <a:ea typeface="ＭＳ Ｐゴシック" charset="-128"/>
                <a:cs typeface="Arial"/>
              </a:defRPr>
            </a:lvl1pPr>
            <a:lvl2pPr marL="662478" indent="-250517">
              <a:defRPr lang="de-DE" sz="1400" kern="1200" dirty="0" smtClean="0">
                <a:solidFill>
                  <a:schemeClr val="tx1"/>
                </a:solidFill>
                <a:latin typeface="+mn-lt"/>
                <a:ea typeface="ＭＳ Ｐゴシック" charset="-128"/>
                <a:cs typeface="+mn-cs"/>
              </a:defRPr>
            </a:lvl2pPr>
            <a:lvl3pPr marL="526086" indent="-250517">
              <a:defRPr lang="de-DE" sz="1400" kern="1200" dirty="0" smtClean="0">
                <a:solidFill>
                  <a:schemeClr val="tx1"/>
                </a:solidFill>
                <a:latin typeface="+mn-lt"/>
                <a:ea typeface="ＭＳ Ｐゴシック" charset="-128"/>
                <a:cs typeface="+mn-cs"/>
              </a:defRPr>
            </a:lvl3pPr>
            <a:lvl4pPr marL="526086" indent="-250517">
              <a:defRPr lang="de-DE" sz="1400" kern="1200" dirty="0" smtClean="0">
                <a:solidFill>
                  <a:schemeClr val="tx1"/>
                </a:solidFill>
                <a:latin typeface="+mn-lt"/>
                <a:ea typeface="ＭＳ Ｐゴシック" charset="-128"/>
                <a:cs typeface="+mn-cs"/>
              </a:defRPr>
            </a:lvl4pPr>
            <a:lvl5pPr marL="900470" indent="-250517">
              <a:defRPr/>
            </a:lvl5pPr>
          </a:lstStyle>
          <a:p>
            <a:pPr marL="250517" lvl="0" indent="-250517" algn="l" defTabSz="441189" rtl="0" eaLnBrk="1" fontAlgn="base" hangingPunct="1">
              <a:lnSpc>
                <a:spcPct val="110000"/>
              </a:lnSpc>
              <a:spcBef>
                <a:spcPts val="526"/>
              </a:spcBef>
              <a:spcAft>
                <a:spcPct val="0"/>
              </a:spcAft>
              <a:buClr>
                <a:schemeClr val="accent1"/>
              </a:buClr>
              <a:buSzPct val="120000"/>
              <a:buFont typeface="Wingdings" pitchFamily="2" charset="2"/>
              <a:buChar char="§"/>
            </a:pPr>
            <a:r>
              <a:rPr lang="de-DE" smtClean="0"/>
              <a:t>Textmasterformat bearbeiten</a:t>
            </a:r>
          </a:p>
          <a:p>
            <a:pPr marL="250517" lvl="1" indent="-250517" algn="l" defTabSz="441189" rtl="0" eaLnBrk="1" fontAlgn="base" hangingPunct="1">
              <a:lnSpc>
                <a:spcPct val="110000"/>
              </a:lnSpc>
              <a:spcBef>
                <a:spcPts val="526"/>
              </a:spcBef>
              <a:spcAft>
                <a:spcPct val="0"/>
              </a:spcAft>
              <a:buClr>
                <a:schemeClr val="accent1"/>
              </a:buClr>
              <a:buSzPct val="120000"/>
              <a:buFont typeface="Wingdings" pitchFamily="2" charset="2"/>
              <a:buChar char="§"/>
            </a:pPr>
            <a:r>
              <a:rPr lang="de-DE" smtClean="0"/>
              <a:t>Zweite Ebene</a:t>
            </a:r>
          </a:p>
          <a:p>
            <a:pPr marL="250517" lvl="2" indent="-250517" algn="l" defTabSz="441189" rtl="0" eaLnBrk="1" fontAlgn="base" hangingPunct="1">
              <a:lnSpc>
                <a:spcPct val="110000"/>
              </a:lnSpc>
              <a:spcBef>
                <a:spcPts val="526"/>
              </a:spcBef>
              <a:spcAft>
                <a:spcPct val="0"/>
              </a:spcAft>
              <a:buClr>
                <a:schemeClr val="accent1"/>
              </a:buClr>
              <a:buSzPct val="120000"/>
              <a:buFont typeface="Wingdings" pitchFamily="2" charset="2"/>
              <a:buChar char="§"/>
            </a:pPr>
            <a:r>
              <a:rPr lang="de-DE" smtClean="0"/>
              <a:t>Dritte Ebene</a:t>
            </a:r>
          </a:p>
          <a:p>
            <a:pPr marL="250517" lvl="3" indent="-250517" algn="l" defTabSz="441189" rtl="0" eaLnBrk="1" fontAlgn="base" hangingPunct="1">
              <a:lnSpc>
                <a:spcPct val="110000"/>
              </a:lnSpc>
              <a:spcBef>
                <a:spcPts val="526"/>
              </a:spcBef>
              <a:spcAft>
                <a:spcPct val="0"/>
              </a:spcAft>
              <a:buClr>
                <a:schemeClr val="accent1"/>
              </a:buClr>
              <a:buSzPct val="120000"/>
              <a:buFont typeface="Wingdings" pitchFamily="2" charset="2"/>
              <a:buChar char="§"/>
            </a:pPr>
            <a:r>
              <a:rPr lang="de-DE" smtClean="0"/>
              <a:t>Vierte Ebene</a:t>
            </a:r>
          </a:p>
          <a:p>
            <a:pPr marL="250517" lvl="4" indent="-250517" algn="l" defTabSz="441189" rtl="0" eaLnBrk="1" fontAlgn="base" hangingPunct="1">
              <a:lnSpc>
                <a:spcPct val="110000"/>
              </a:lnSpc>
              <a:spcBef>
                <a:spcPts val="526"/>
              </a:spcBef>
              <a:spcAft>
                <a:spcPct val="0"/>
              </a:spcAft>
              <a:buClr>
                <a:schemeClr val="accent1"/>
              </a:buClr>
              <a:buSzPct val="120000"/>
              <a:buFont typeface="Wingdings" pitchFamily="2" charset="2"/>
              <a:buChar char="§"/>
            </a:pPr>
            <a:r>
              <a:rPr lang="de-DE" smtClean="0"/>
              <a:t>Fünfte Ebene</a:t>
            </a:r>
            <a:endParaRPr lang="de-DE" dirty="0"/>
          </a:p>
        </p:txBody>
      </p:sp>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umsplatzhalter 5"/>
          <p:cNvSpPr>
            <a:spLocks noGrp="1"/>
          </p:cNvSpPr>
          <p:nvPr>
            <p:ph type="dt" sz="half" idx="17"/>
          </p:nvPr>
        </p:nvSpPr>
        <p:spPr/>
        <p:txBody>
          <a:bodyPr/>
          <a:lstStyle/>
          <a:p>
            <a:pPr>
              <a:buFont typeface="Times" charset="0"/>
              <a:buNone/>
            </a:pPr>
            <a:fld id="{137E4F90-FA49-42CE-B72F-77872A12E359}" type="datetime4">
              <a:rPr lang="de-DE" smtClean="0">
                <a:solidFill>
                  <a:srgbClr val="000000"/>
                </a:solidFill>
              </a:rPr>
              <a:pPr>
                <a:buFont typeface="Times" charset="0"/>
                <a:buNone/>
              </a:pPr>
              <a:t>14. April 2014</a:t>
            </a:fld>
            <a:endParaRPr lang="de-DE" dirty="0">
              <a:solidFill>
                <a:srgbClr val="000000"/>
              </a:solidFill>
            </a:endParaRPr>
          </a:p>
        </p:txBody>
      </p:sp>
      <p:sp>
        <p:nvSpPr>
          <p:cNvPr id="13" name="Fußzeilenplatzhalter 12"/>
          <p:cNvSpPr>
            <a:spLocks noGrp="1"/>
          </p:cNvSpPr>
          <p:nvPr>
            <p:ph type="ftr" sz="quarter" idx="18"/>
          </p:nvPr>
        </p:nvSpPr>
        <p:spPr/>
        <p:txBody>
          <a:bodyPr/>
          <a:lstStyle>
            <a:lvl1pPr>
              <a:buFont typeface="Times" charset="0"/>
              <a:buNone/>
              <a:defRPr/>
            </a:lvl1pPr>
          </a:lstStyle>
          <a:p>
            <a:r>
              <a:rPr lang="de-DE" dirty="0" smtClean="0">
                <a:solidFill>
                  <a:srgbClr val="000000"/>
                </a:solidFill>
              </a:rPr>
              <a:t>OJA-Sitzung| </a:t>
            </a:r>
            <a:r>
              <a:rPr lang="de-DE" b="1" dirty="0" smtClean="0">
                <a:solidFill>
                  <a:srgbClr val="FF0000"/>
                </a:solidFill>
              </a:rPr>
              <a:t>Verwaltungsstelle</a:t>
            </a:r>
            <a:endParaRPr lang="de-DE" b="1" dirty="0">
              <a:solidFill>
                <a:srgbClr val="FF0000"/>
              </a:solidFill>
            </a:endParaRPr>
          </a:p>
        </p:txBody>
      </p:sp>
      <p:sp>
        <p:nvSpPr>
          <p:cNvPr id="14" name="Foliennummernplatzhalter 13"/>
          <p:cNvSpPr>
            <a:spLocks noGrp="1"/>
          </p:cNvSpPr>
          <p:nvPr>
            <p:ph type="sldNum" sz="quarter" idx="19"/>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239945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Inhaltsseite Text Pink">
    <p:spTree>
      <p:nvGrpSpPr>
        <p:cNvPr id="1" name=""/>
        <p:cNvGrpSpPr/>
        <p:nvPr/>
      </p:nvGrpSpPr>
      <p:grpSpPr>
        <a:xfrm>
          <a:off x="0" y="0"/>
          <a:ext cx="0" cy="0"/>
          <a:chOff x="0" y="0"/>
          <a:chExt cx="0" cy="0"/>
        </a:xfrm>
      </p:grpSpPr>
      <p:sp>
        <p:nvSpPr>
          <p:cNvPr id="5" name="Rechteck 4"/>
          <p:cNvSpPr>
            <a:spLocks noChangeArrowheads="1"/>
          </p:cNvSpPr>
          <p:nvPr/>
        </p:nvSpPr>
        <p:spPr bwMode="auto">
          <a:xfrm>
            <a:off x="8937571" y="2"/>
            <a:ext cx="214578"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7" name="Rechteck 6"/>
          <p:cNvSpPr>
            <a:spLocks noChangeArrowheads="1"/>
          </p:cNvSpPr>
          <p:nvPr/>
        </p:nvSpPr>
        <p:spPr bwMode="auto">
          <a:xfrm>
            <a:off x="2" y="2"/>
            <a:ext cx="215936"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8" name="RB_Logo_klein_PINK.png" descr="/Volumes/Datenserver/04_Agentur_ab_2008/Kunden/3005 IGM BV Jugend/28_Bildungskampagne/06_Kampagnenmedien/04 Powerpoint Master/_d Gestaltung PRODUKT/- Links - Quelldaten/RB_Logo_klein_PINK.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11" name="Textplatzhalter 2"/>
          <p:cNvSpPr>
            <a:spLocks noGrp="1"/>
          </p:cNvSpPr>
          <p:nvPr>
            <p:ph type="body" sz="quarter" idx="12"/>
          </p:nvPr>
        </p:nvSpPr>
        <p:spPr>
          <a:xfrm>
            <a:off x="874609" y="1813132"/>
            <a:ext cx="3444109" cy="4512563"/>
          </a:xfrm>
          <a:prstGeom prst="rect">
            <a:avLst/>
          </a:prstGeom>
        </p:spPr>
        <p:txBody>
          <a:bodyPr lIns="80165" tIns="40083" rIns="80165" bIns="40083"/>
          <a:lstStyle>
            <a:lvl1pPr marL="250517" indent="-250517" algn="l">
              <a:lnSpc>
                <a:spcPct val="110000"/>
              </a:lnSpc>
              <a:spcBef>
                <a:spcPts val="526"/>
              </a:spcBef>
              <a:buClr>
                <a:schemeClr val="accent4"/>
              </a:buClr>
              <a:buFont typeface="Wingdings" pitchFamily="2" charset="2"/>
              <a:buChar char="§"/>
              <a:defRPr sz="1400" b="1"/>
            </a:lvl1pPr>
            <a:lvl2pPr marL="388302" indent="-112733" algn="l">
              <a:lnSpc>
                <a:spcPct val="110000"/>
              </a:lnSpc>
              <a:spcBef>
                <a:spcPts val="526"/>
              </a:spcBef>
              <a:buClr>
                <a:schemeClr val="accent4"/>
              </a:buClr>
              <a:buFont typeface="Calibri" pitchFamily="34" charset="0"/>
              <a:buChar char="ı"/>
              <a:defRPr sz="1400"/>
            </a:lvl2pPr>
            <a:lvl3pPr marL="231032" indent="-219898" algn="l">
              <a:lnSpc>
                <a:spcPct val="110000"/>
              </a:lnSpc>
              <a:spcBef>
                <a:spcPts val="526"/>
              </a:spcBef>
              <a:buClr>
                <a:schemeClr val="accent4"/>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Inhaltsplatzhalter 9"/>
          <p:cNvSpPr>
            <a:spLocks noGrp="1"/>
          </p:cNvSpPr>
          <p:nvPr>
            <p:ph sz="quarter" idx="16"/>
          </p:nvPr>
        </p:nvSpPr>
        <p:spPr>
          <a:xfrm>
            <a:off x="4571321" y="1813830"/>
            <a:ext cx="3699429" cy="4511539"/>
          </a:xfrm>
          <a:prstGeom prst="rect">
            <a:avLst/>
          </a:prstGeom>
        </p:spPr>
        <p:txBody>
          <a:bodyPr lIns="80165" tIns="40083" rIns="80165" bIns="40083"/>
          <a:lstStyle>
            <a:lvl1pPr>
              <a:defRPr lang="de-DE" sz="1400" b="1" kern="1200" dirty="0" smtClean="0">
                <a:solidFill>
                  <a:schemeClr val="tx1"/>
                </a:solidFill>
                <a:latin typeface="Arial"/>
                <a:ea typeface="ＭＳ Ｐゴシック" charset="-128"/>
                <a:cs typeface="Arial"/>
              </a:defRPr>
            </a:lvl1pPr>
            <a:lvl2pPr marL="526086" indent="-250517">
              <a:defRPr lang="de-DE" sz="1400" kern="1200" dirty="0" smtClean="0">
                <a:solidFill>
                  <a:schemeClr val="tx1"/>
                </a:solidFill>
                <a:latin typeface="+mn-lt"/>
                <a:ea typeface="ＭＳ Ｐゴシック" charset="-128"/>
                <a:cs typeface="+mn-cs"/>
              </a:defRPr>
            </a:lvl2pPr>
            <a:lvl3pPr marL="526086" indent="-250517">
              <a:defRPr lang="de-DE" sz="1200" b="1" kern="1200" dirty="0" smtClean="0">
                <a:solidFill>
                  <a:schemeClr val="tx1"/>
                </a:solidFill>
                <a:latin typeface="+mn-lt"/>
                <a:ea typeface="ＭＳ Ｐゴシック" charset="-128"/>
                <a:cs typeface="+mn-cs"/>
              </a:defRPr>
            </a:lvl3pPr>
            <a:lvl4pPr marL="526086" indent="-250517">
              <a:defRPr/>
            </a:lvl4pPr>
            <a:lvl5pPr marL="526086" indent="-250517">
              <a:defRPr/>
            </a:lvl5pPr>
          </a:lstStyle>
          <a:p>
            <a:pPr marL="250517" lvl="0" indent="-250517" algn="l" defTabSz="441189" rtl="0" eaLnBrk="1" fontAlgn="base" hangingPunct="1">
              <a:lnSpc>
                <a:spcPct val="110000"/>
              </a:lnSpc>
              <a:spcBef>
                <a:spcPts val="526"/>
              </a:spcBef>
              <a:spcAft>
                <a:spcPct val="0"/>
              </a:spcAft>
              <a:buClr>
                <a:schemeClr val="accent4"/>
              </a:buClr>
              <a:buSzPct val="120000"/>
              <a:buFont typeface="Wingdings" pitchFamily="2" charset="2"/>
              <a:buChar char="§"/>
            </a:pPr>
            <a:r>
              <a:rPr lang="de-DE" smtClean="0"/>
              <a:t>Textmasterformat bearbeiten</a:t>
            </a:r>
          </a:p>
          <a:p>
            <a:pPr marL="250517" lvl="1" indent="-250517" algn="l" defTabSz="441189" rtl="0" eaLnBrk="1" fontAlgn="base" hangingPunct="1">
              <a:lnSpc>
                <a:spcPct val="110000"/>
              </a:lnSpc>
              <a:spcBef>
                <a:spcPts val="526"/>
              </a:spcBef>
              <a:spcAft>
                <a:spcPct val="0"/>
              </a:spcAft>
              <a:buClr>
                <a:schemeClr val="accent4"/>
              </a:buClr>
              <a:buSzPct val="120000"/>
              <a:buFont typeface="Wingdings" pitchFamily="2" charset="2"/>
              <a:buChar char="§"/>
            </a:pPr>
            <a:r>
              <a:rPr lang="de-DE" smtClean="0"/>
              <a:t>Zweite Ebene</a:t>
            </a:r>
          </a:p>
          <a:p>
            <a:pPr marL="250517" lvl="2" indent="-250517" algn="l" defTabSz="441189" rtl="0" eaLnBrk="1" fontAlgn="base" hangingPunct="1">
              <a:lnSpc>
                <a:spcPct val="110000"/>
              </a:lnSpc>
              <a:spcBef>
                <a:spcPts val="526"/>
              </a:spcBef>
              <a:spcAft>
                <a:spcPct val="0"/>
              </a:spcAft>
              <a:buClr>
                <a:schemeClr val="accent4"/>
              </a:buClr>
              <a:buSzPct val="120000"/>
              <a:buFont typeface="Wingdings" pitchFamily="2" charset="2"/>
              <a:buChar char="§"/>
            </a:pPr>
            <a:r>
              <a:rPr lang="de-DE" smtClean="0"/>
              <a:t>Dritte Ebene</a:t>
            </a:r>
          </a:p>
          <a:p>
            <a:pPr marL="250517" lvl="3" indent="-250517" algn="l" defTabSz="441189" rtl="0" eaLnBrk="1" fontAlgn="base" hangingPunct="1">
              <a:lnSpc>
                <a:spcPct val="110000"/>
              </a:lnSpc>
              <a:spcBef>
                <a:spcPts val="526"/>
              </a:spcBef>
              <a:spcAft>
                <a:spcPct val="0"/>
              </a:spcAft>
              <a:buClr>
                <a:schemeClr val="accent4"/>
              </a:buClr>
              <a:buSzPct val="120000"/>
              <a:buFont typeface="Wingdings" pitchFamily="2" charset="2"/>
              <a:buChar char="§"/>
            </a:pPr>
            <a:r>
              <a:rPr lang="de-DE" smtClean="0"/>
              <a:t>Vierte Ebene</a:t>
            </a:r>
          </a:p>
          <a:p>
            <a:pPr marL="250517" lvl="4" indent="-250517" algn="l" defTabSz="441189" rtl="0" eaLnBrk="1" fontAlgn="base" hangingPunct="1">
              <a:lnSpc>
                <a:spcPct val="110000"/>
              </a:lnSpc>
              <a:spcBef>
                <a:spcPts val="526"/>
              </a:spcBef>
              <a:spcAft>
                <a:spcPct val="0"/>
              </a:spcAft>
              <a:buClr>
                <a:schemeClr val="accent4"/>
              </a:buClr>
              <a:buSzPct val="120000"/>
              <a:buFont typeface="Wingdings" pitchFamily="2" charset="2"/>
              <a:buChar char="§"/>
            </a:pPr>
            <a:r>
              <a:rPr lang="de-DE" smtClean="0"/>
              <a:t>Fünfte Ebene</a:t>
            </a:r>
            <a:endParaRPr lang="de-DE" dirty="0"/>
          </a:p>
        </p:txBody>
      </p:sp>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umsplatzhalter 5"/>
          <p:cNvSpPr>
            <a:spLocks noGrp="1"/>
          </p:cNvSpPr>
          <p:nvPr>
            <p:ph type="dt" sz="half" idx="17"/>
          </p:nvPr>
        </p:nvSpPr>
        <p:spPr/>
        <p:txBody>
          <a:bodyPr/>
          <a:lstStyle/>
          <a:p>
            <a:pPr>
              <a:buFont typeface="Times" charset="0"/>
              <a:buNone/>
            </a:pPr>
            <a:fld id="{6EDB60E9-8CE0-411F-9BE5-38C4A2FC26EC}" type="datetime4">
              <a:rPr lang="de-DE" smtClean="0">
                <a:solidFill>
                  <a:srgbClr val="000000"/>
                </a:solidFill>
              </a:rPr>
              <a:pPr>
                <a:buFont typeface="Times" charset="0"/>
                <a:buNone/>
              </a:pPr>
              <a:t>14. April 2014</a:t>
            </a:fld>
            <a:endParaRPr lang="de-DE" dirty="0">
              <a:solidFill>
                <a:srgbClr val="000000"/>
              </a:solidFill>
            </a:endParaRPr>
          </a:p>
        </p:txBody>
      </p:sp>
      <p:sp>
        <p:nvSpPr>
          <p:cNvPr id="13" name="Fußzeilenplatzhalter 12"/>
          <p:cNvSpPr>
            <a:spLocks noGrp="1"/>
          </p:cNvSpPr>
          <p:nvPr>
            <p:ph type="ftr" sz="quarter" idx="18"/>
          </p:nvPr>
        </p:nvSpPr>
        <p:spPr/>
        <p:txBody>
          <a:bodyPr/>
          <a:lstStyle>
            <a:lvl1pPr>
              <a:buFont typeface="Times" charset="0"/>
              <a:buNone/>
              <a:defRPr/>
            </a:lvl1pPr>
          </a:lstStyle>
          <a:p>
            <a:r>
              <a:rPr lang="de-DE" dirty="0" smtClean="0">
                <a:solidFill>
                  <a:srgbClr val="000000"/>
                </a:solidFill>
              </a:rPr>
              <a:t>OJA-Sitzung| </a:t>
            </a:r>
            <a:r>
              <a:rPr lang="de-DE" b="1" dirty="0" smtClean="0">
                <a:solidFill>
                  <a:srgbClr val="FF0000"/>
                </a:solidFill>
              </a:rPr>
              <a:t>Verwaltungsstelle</a:t>
            </a:r>
            <a:endParaRPr lang="de-DE" b="1" dirty="0">
              <a:solidFill>
                <a:srgbClr val="FF0000"/>
              </a:solidFill>
            </a:endParaRPr>
          </a:p>
        </p:txBody>
      </p:sp>
      <p:sp>
        <p:nvSpPr>
          <p:cNvPr id="14" name="Foliennummernplatzhalter 13"/>
          <p:cNvSpPr>
            <a:spLocks noGrp="1"/>
          </p:cNvSpPr>
          <p:nvPr>
            <p:ph type="sldNum" sz="quarter" idx="19"/>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079574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Inhaltsseite Text Lila">
    <p:spTree>
      <p:nvGrpSpPr>
        <p:cNvPr id="1" name=""/>
        <p:cNvGrpSpPr/>
        <p:nvPr/>
      </p:nvGrpSpPr>
      <p:grpSpPr>
        <a:xfrm>
          <a:off x="0" y="0"/>
          <a:ext cx="0" cy="0"/>
          <a:chOff x="0" y="0"/>
          <a:chExt cx="0" cy="0"/>
        </a:xfrm>
      </p:grpSpPr>
      <p:pic>
        <p:nvPicPr>
          <p:cNvPr id="5" name="RB_Logo_klein_LILA.png" descr="/Volumes/Datenserver/04_Agentur_ab_2008/Kunden/3005 IGM BV Jugend/28_Bildungskampagne/06_Kampagnenmedien/04 Powerpoint Master/_d Gestaltung PRODUKT/- Links - Quelldaten/RB_Logo_klein_LILA.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6"/>
          <p:cNvSpPr>
            <a:spLocks noChangeArrowheads="1"/>
          </p:cNvSpPr>
          <p:nvPr/>
        </p:nvSpPr>
        <p:spPr bwMode="auto">
          <a:xfrm>
            <a:off x="8944362" y="2"/>
            <a:ext cx="207788"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8" name="Rechteck 7"/>
          <p:cNvSpPr>
            <a:spLocks noChangeArrowheads="1"/>
          </p:cNvSpPr>
          <p:nvPr/>
        </p:nvSpPr>
        <p:spPr bwMode="auto">
          <a:xfrm>
            <a:off x="2" y="2"/>
            <a:ext cx="215936"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9" name="Titel 1"/>
          <p:cNvSpPr>
            <a:spLocks noGrp="1"/>
          </p:cNvSpPr>
          <p:nvPr>
            <p:ph type="title"/>
          </p:nvPr>
        </p:nvSpPr>
        <p:spPr>
          <a:xfrm>
            <a:off x="874630" y="1116635"/>
            <a:ext cx="7396465" cy="489673"/>
          </a:xfrm>
          <a:prstGeom prst="rect">
            <a:avLst/>
          </a:prstGeom>
        </p:spPr>
        <p:txBody>
          <a:bodyPr lIns="0" tIns="0" rIns="0" bIns="0" anchor="b"/>
          <a:lstStyle>
            <a:lvl1pPr algn="ctr">
              <a:lnSpc>
                <a:spcPts val="1753"/>
              </a:lnSpc>
              <a:defRPr sz="2100" b="0" cap="none">
                <a:solidFill>
                  <a:srgbClr val="000000"/>
                </a:solidFill>
              </a:defRPr>
            </a:lvl1pPr>
          </a:lstStyle>
          <a:p>
            <a:r>
              <a:rPr lang="de-DE" smtClean="0"/>
              <a:t>Titelmasterformat durch Klicken bearbeiten</a:t>
            </a:r>
            <a:endParaRPr lang="de-DE" dirty="0"/>
          </a:p>
        </p:txBody>
      </p:sp>
      <p:sp>
        <p:nvSpPr>
          <p:cNvPr id="11" name="Textplatzhalter 2"/>
          <p:cNvSpPr>
            <a:spLocks noGrp="1"/>
          </p:cNvSpPr>
          <p:nvPr>
            <p:ph type="body" sz="quarter" idx="12"/>
          </p:nvPr>
        </p:nvSpPr>
        <p:spPr>
          <a:xfrm>
            <a:off x="874608" y="1813132"/>
            <a:ext cx="3435688" cy="4512563"/>
          </a:xfrm>
          <a:prstGeom prst="rect">
            <a:avLst/>
          </a:prstGeom>
        </p:spPr>
        <p:txBody>
          <a:bodyPr lIns="80165" tIns="40083" rIns="80165" bIns="40083"/>
          <a:lstStyle>
            <a:lvl1pPr marL="250517" indent="-250517" algn="l">
              <a:lnSpc>
                <a:spcPct val="110000"/>
              </a:lnSpc>
              <a:spcBef>
                <a:spcPts val="526"/>
              </a:spcBef>
              <a:buClr>
                <a:srgbClr val="6E64B4"/>
              </a:buClr>
              <a:buFont typeface="Wingdings" pitchFamily="2" charset="2"/>
              <a:buChar char="§"/>
              <a:defRPr sz="1400" b="1"/>
            </a:lvl1pPr>
            <a:lvl2pPr marL="388302" indent="-112733" algn="l">
              <a:lnSpc>
                <a:spcPct val="110000"/>
              </a:lnSpc>
              <a:spcBef>
                <a:spcPts val="526"/>
              </a:spcBef>
              <a:buClr>
                <a:srgbClr val="6E64B4"/>
              </a:buClr>
              <a:buFont typeface="Calibri" pitchFamily="34" charset="0"/>
              <a:buChar char="ı"/>
              <a:defRPr sz="1400"/>
            </a:lvl2pPr>
            <a:lvl3pPr marL="231032" indent="-219898" algn="l">
              <a:lnSpc>
                <a:spcPct val="110000"/>
              </a:lnSpc>
              <a:spcBef>
                <a:spcPts val="526"/>
              </a:spcBef>
              <a:buClr>
                <a:srgbClr val="6E64B4"/>
              </a:buClr>
              <a:buFont typeface="Wingdings" pitchFamily="2" charset="2"/>
              <a:buChar char="Ö"/>
              <a:defRPr b="1"/>
            </a:lvl3pPr>
            <a:lvl4pPr marL="869851" indent="-219898" algn="l">
              <a:lnSpc>
                <a:spcPct val="110000"/>
              </a:lnSpc>
              <a:spcBef>
                <a:spcPts val="526"/>
              </a:spcBef>
              <a:defRPr/>
            </a:lvl4pPr>
            <a:lvl5pPr marL="1102275" indent="-219898" algn="l">
              <a:lnSpc>
                <a:spcPct val="110000"/>
              </a:lnSpc>
              <a:spcBef>
                <a:spcPts val="526"/>
              </a:spcBef>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Inhaltsplatzhalter 9"/>
          <p:cNvSpPr>
            <a:spLocks noGrp="1"/>
          </p:cNvSpPr>
          <p:nvPr>
            <p:ph sz="quarter" idx="16"/>
          </p:nvPr>
        </p:nvSpPr>
        <p:spPr>
          <a:xfrm>
            <a:off x="4571321" y="1821027"/>
            <a:ext cx="3699429" cy="4504341"/>
          </a:xfrm>
          <a:prstGeom prst="rect">
            <a:avLst/>
          </a:prstGeom>
        </p:spPr>
        <p:txBody>
          <a:bodyPr lIns="80165" tIns="40083" rIns="80165" bIns="40083"/>
          <a:lstStyle>
            <a:lvl1pPr>
              <a:defRPr lang="de-DE" sz="1400" b="1" kern="1200" dirty="0" smtClean="0">
                <a:solidFill>
                  <a:schemeClr val="tx1"/>
                </a:solidFill>
                <a:latin typeface="Arial"/>
                <a:ea typeface="ＭＳ Ｐゴシック" charset="-128"/>
                <a:cs typeface="Arial"/>
              </a:defRPr>
            </a:lvl1pPr>
            <a:lvl2pPr marL="526086" indent="-250517">
              <a:defRPr lang="de-DE" sz="1400" kern="1200" dirty="0">
                <a:solidFill>
                  <a:schemeClr val="tx1"/>
                </a:solidFill>
                <a:latin typeface="+mn-lt"/>
                <a:ea typeface="ＭＳ Ｐゴシック" charset="-128"/>
                <a:cs typeface="+mn-cs"/>
              </a:defRPr>
            </a:lvl2pPr>
            <a:lvl3pPr marL="526086" indent="-250517">
              <a:defRPr/>
            </a:lvl3pPr>
            <a:lvl4pPr marL="526086" indent="-250517">
              <a:defRPr/>
            </a:lvl4pPr>
            <a:lvl5pPr marL="526086" indent="-250517">
              <a:defRPr/>
            </a:lvl5pPr>
          </a:lstStyle>
          <a:p>
            <a:pPr marL="250517" lvl="0" indent="-250517" algn="l" defTabSz="441189" rtl="0" eaLnBrk="1" fontAlgn="base" hangingPunct="1">
              <a:lnSpc>
                <a:spcPct val="110000"/>
              </a:lnSpc>
              <a:spcBef>
                <a:spcPts val="526"/>
              </a:spcBef>
              <a:spcAft>
                <a:spcPct val="0"/>
              </a:spcAft>
              <a:buClr>
                <a:srgbClr val="6E64B4"/>
              </a:buClr>
              <a:buSzPct val="120000"/>
              <a:buFont typeface="Wingdings" pitchFamily="2" charset="2"/>
              <a:buChar char="§"/>
            </a:pPr>
            <a:r>
              <a:rPr lang="de-DE" smtClean="0"/>
              <a:t>Textmasterformat bearbeiten</a:t>
            </a:r>
          </a:p>
          <a:p>
            <a:pPr marL="250517" lvl="1" indent="-250517" algn="l" defTabSz="441189" rtl="0" eaLnBrk="1" fontAlgn="base" hangingPunct="1">
              <a:lnSpc>
                <a:spcPct val="110000"/>
              </a:lnSpc>
              <a:spcBef>
                <a:spcPts val="526"/>
              </a:spcBef>
              <a:spcAft>
                <a:spcPct val="0"/>
              </a:spcAft>
              <a:buClr>
                <a:srgbClr val="6E64B4"/>
              </a:buClr>
              <a:buSzPct val="120000"/>
              <a:buFont typeface="Wingdings" pitchFamily="2" charset="2"/>
              <a:buChar char="§"/>
            </a:pPr>
            <a:r>
              <a:rPr lang="de-DE" smtClean="0"/>
              <a:t>Zweite Ebene</a:t>
            </a:r>
          </a:p>
          <a:p>
            <a:pPr marL="250517" lvl="2" indent="-250517" algn="l" defTabSz="441189" rtl="0" eaLnBrk="1" fontAlgn="base" hangingPunct="1">
              <a:lnSpc>
                <a:spcPct val="110000"/>
              </a:lnSpc>
              <a:spcBef>
                <a:spcPts val="526"/>
              </a:spcBef>
              <a:spcAft>
                <a:spcPct val="0"/>
              </a:spcAft>
              <a:buClr>
                <a:srgbClr val="6E64B4"/>
              </a:buClr>
              <a:buSzPct val="120000"/>
              <a:buFont typeface="Wingdings" pitchFamily="2" charset="2"/>
              <a:buChar char="§"/>
            </a:pPr>
            <a:r>
              <a:rPr lang="de-DE" smtClean="0"/>
              <a:t>Dritte Ebene</a:t>
            </a:r>
          </a:p>
          <a:p>
            <a:pPr marL="250517" lvl="3" indent="-250517" algn="l" defTabSz="441189" rtl="0" eaLnBrk="1" fontAlgn="base" hangingPunct="1">
              <a:lnSpc>
                <a:spcPct val="110000"/>
              </a:lnSpc>
              <a:spcBef>
                <a:spcPts val="526"/>
              </a:spcBef>
              <a:spcAft>
                <a:spcPct val="0"/>
              </a:spcAft>
              <a:buClr>
                <a:srgbClr val="6E64B4"/>
              </a:buClr>
              <a:buSzPct val="120000"/>
              <a:buFont typeface="Wingdings" pitchFamily="2" charset="2"/>
              <a:buChar char="§"/>
            </a:pPr>
            <a:r>
              <a:rPr lang="de-DE" smtClean="0"/>
              <a:t>Vierte Ebene</a:t>
            </a:r>
          </a:p>
          <a:p>
            <a:pPr marL="250517" lvl="4" indent="-250517" algn="l" defTabSz="441189" rtl="0" eaLnBrk="1" fontAlgn="base" hangingPunct="1">
              <a:lnSpc>
                <a:spcPct val="110000"/>
              </a:lnSpc>
              <a:spcBef>
                <a:spcPts val="526"/>
              </a:spcBef>
              <a:spcAft>
                <a:spcPct val="0"/>
              </a:spcAft>
              <a:buClr>
                <a:srgbClr val="6E64B4"/>
              </a:buClr>
              <a:buSzPct val="120000"/>
              <a:buFont typeface="Wingdings" pitchFamily="2" charset="2"/>
              <a:buChar char="§"/>
            </a:pPr>
            <a:r>
              <a:rPr lang="de-DE" smtClean="0"/>
              <a:t>Fünfte Ebene</a:t>
            </a:r>
            <a:endParaRPr lang="de-DE" dirty="0"/>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umsplatzhalter 5"/>
          <p:cNvSpPr>
            <a:spLocks noGrp="1"/>
          </p:cNvSpPr>
          <p:nvPr>
            <p:ph type="dt" sz="half" idx="17"/>
          </p:nvPr>
        </p:nvSpPr>
        <p:spPr/>
        <p:txBody>
          <a:bodyPr/>
          <a:lstStyle/>
          <a:p>
            <a:pPr>
              <a:buFont typeface="Times" charset="0"/>
              <a:buNone/>
            </a:pPr>
            <a:fld id="{41BA88DE-037C-4B20-B4B7-593D108955D1}" type="datetime4">
              <a:rPr lang="de-DE" smtClean="0">
                <a:solidFill>
                  <a:srgbClr val="000000"/>
                </a:solidFill>
              </a:rPr>
              <a:pPr>
                <a:buFont typeface="Times" charset="0"/>
                <a:buNone/>
              </a:pPr>
              <a:t>14. April 2014</a:t>
            </a:fld>
            <a:endParaRPr lang="de-DE" dirty="0">
              <a:solidFill>
                <a:srgbClr val="000000"/>
              </a:solidFill>
            </a:endParaRPr>
          </a:p>
        </p:txBody>
      </p:sp>
      <p:sp>
        <p:nvSpPr>
          <p:cNvPr id="12" name="Fußzeilenplatzhalter 11"/>
          <p:cNvSpPr>
            <a:spLocks noGrp="1"/>
          </p:cNvSpPr>
          <p:nvPr>
            <p:ph type="ftr" sz="quarter" idx="18"/>
          </p:nvPr>
        </p:nvSpPr>
        <p:spPr/>
        <p:txBody>
          <a:bodyPr/>
          <a:lstStyle>
            <a:lvl1pPr>
              <a:buFont typeface="Times" charset="0"/>
              <a:buNone/>
              <a:defRPr/>
            </a:lvl1pPr>
          </a:lstStyle>
          <a:p>
            <a:r>
              <a:rPr lang="de-DE" dirty="0" smtClean="0">
                <a:solidFill>
                  <a:srgbClr val="000000"/>
                </a:solidFill>
              </a:rPr>
              <a:t>OJA-Sitzung| </a:t>
            </a:r>
            <a:r>
              <a:rPr lang="de-DE" b="1" dirty="0" smtClean="0">
                <a:solidFill>
                  <a:srgbClr val="FF0000"/>
                </a:solidFill>
              </a:rPr>
              <a:t>Verwaltungsstelle</a:t>
            </a:r>
            <a:endParaRPr lang="de-DE" b="1" dirty="0">
              <a:solidFill>
                <a:srgbClr val="FF0000"/>
              </a:solidFill>
            </a:endParaRPr>
          </a:p>
        </p:txBody>
      </p:sp>
      <p:sp>
        <p:nvSpPr>
          <p:cNvPr id="14" name="Foliennummernplatzhalter 13"/>
          <p:cNvSpPr>
            <a:spLocks noGrp="1"/>
          </p:cNvSpPr>
          <p:nvPr>
            <p:ph type="sldNum" sz="quarter" idx="19"/>
          </p:nvPr>
        </p:nvSpPr>
        <p:spPr/>
        <p:txBody>
          <a:bodyPr/>
          <a:lstStyle/>
          <a:p>
            <a:fld id="{568E1DE0-F549-45DE-B7A4-3ABD08E8019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593800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ild vollflächig">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0" y="0"/>
            <a:ext cx="9144000" cy="6858000"/>
          </a:xfrm>
          <a:prstGeom prst="rect">
            <a:avLst/>
          </a:prstGeom>
        </p:spPr>
        <p:txBody>
          <a:bodyPr lIns="80165" tIns="40083" rIns="80165" bIns="40083"/>
          <a:lstStyle/>
          <a:p>
            <a:r>
              <a:rPr lang="de-DE" smtClean="0"/>
              <a:t>Bild durch Klicken auf Symbol hinzufügen</a:t>
            </a:r>
            <a:endParaRPr lang="de-DE"/>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111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7" name="Medienplatzhalter 6"/>
          <p:cNvSpPr>
            <a:spLocks noGrp="1"/>
          </p:cNvSpPr>
          <p:nvPr>
            <p:ph type="media" sz="quarter" idx="10"/>
          </p:nvPr>
        </p:nvSpPr>
        <p:spPr>
          <a:xfrm>
            <a:off x="0" y="0"/>
            <a:ext cx="9144000" cy="6858000"/>
          </a:xfrm>
          <a:prstGeom prst="rect">
            <a:avLst/>
          </a:prstGeom>
        </p:spPr>
        <p:txBody>
          <a:bodyPr lIns="80165" tIns="40083" rIns="80165" bIns="40083"/>
          <a:lstStyle/>
          <a:p>
            <a:r>
              <a:rPr lang="de-DE" smtClean="0"/>
              <a:t>Mediaclip durch Klicken auf Symbol hinzufügen</a:t>
            </a:r>
            <a:endParaRPr lang="de-DE"/>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440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elfolie Blau">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4" name="Textfeld 3"/>
          <p:cNvSpPr txBox="1"/>
          <p:nvPr/>
        </p:nvSpPr>
        <p:spPr>
          <a:xfrm>
            <a:off x="2" y="5995714"/>
            <a:ext cx="9158938" cy="251183"/>
          </a:xfrm>
          <a:prstGeom prst="rect">
            <a:avLst/>
          </a:prstGeom>
          <a:noFill/>
        </p:spPr>
        <p:txBody>
          <a:bodyPr lIns="80165" tIns="40083" rIns="80165" bIns="40083">
            <a:spAutoFit/>
          </a:bodyPr>
          <a:lstStyle>
            <a:lvl1pPr eaLnBrk="0" hangingPunct="0">
              <a:defRPr sz="2000">
                <a:solidFill>
                  <a:schemeClr val="tx1"/>
                </a:solidFill>
                <a:latin typeface="Arial" charset="0"/>
                <a:ea typeface="ＭＳ Ｐゴシック" pitchFamily="48" charset="-128"/>
              </a:defRPr>
            </a:lvl1pPr>
            <a:lvl2pPr marL="37931725" indent="-37474525" eaLnBrk="0" hangingPunct="0">
              <a:defRPr sz="2000">
                <a:solidFill>
                  <a:schemeClr val="tx1"/>
                </a:solidFill>
                <a:latin typeface="Arial" charset="0"/>
                <a:ea typeface="ＭＳ Ｐゴシック" pitchFamily="48" charset="-128"/>
              </a:defRPr>
            </a:lvl2pPr>
            <a:lvl3pPr eaLnBrk="0" hangingPunct="0">
              <a:defRPr sz="2000">
                <a:solidFill>
                  <a:schemeClr val="tx1"/>
                </a:solidFill>
                <a:latin typeface="Arial" charset="0"/>
                <a:ea typeface="ＭＳ Ｐゴシック" pitchFamily="48" charset="-128"/>
              </a:defRPr>
            </a:lvl3pPr>
            <a:lvl4pPr eaLnBrk="0" hangingPunct="0">
              <a:defRPr sz="2000">
                <a:solidFill>
                  <a:schemeClr val="tx1"/>
                </a:solidFill>
                <a:latin typeface="Arial" charset="0"/>
                <a:ea typeface="ＭＳ Ｐゴシック" pitchFamily="48" charset="-128"/>
              </a:defRPr>
            </a:lvl4pPr>
            <a:lvl5pPr eaLnBrk="0" hangingPunct="0">
              <a:defRPr sz="2000">
                <a:solidFill>
                  <a:schemeClr val="tx1"/>
                </a:solidFill>
                <a:latin typeface="Arial" charset="0"/>
                <a:ea typeface="ＭＳ Ｐゴシック" pitchFamily="48" charset="-128"/>
              </a:defRPr>
            </a:lvl5pPr>
            <a:lvl6pPr marL="457200" eaLnBrk="0" fontAlgn="base" hangingPunct="0">
              <a:spcBef>
                <a:spcPct val="0"/>
              </a:spcBef>
              <a:spcAft>
                <a:spcPct val="0"/>
              </a:spcAft>
              <a:defRPr sz="2000">
                <a:solidFill>
                  <a:schemeClr val="tx1"/>
                </a:solidFill>
                <a:latin typeface="Arial" charset="0"/>
                <a:ea typeface="ＭＳ Ｐゴシック" pitchFamily="48" charset="-128"/>
              </a:defRPr>
            </a:lvl6pPr>
            <a:lvl7pPr marL="914400" eaLnBrk="0" fontAlgn="base" hangingPunct="0">
              <a:spcBef>
                <a:spcPct val="0"/>
              </a:spcBef>
              <a:spcAft>
                <a:spcPct val="0"/>
              </a:spcAft>
              <a:defRPr sz="2000">
                <a:solidFill>
                  <a:schemeClr val="tx1"/>
                </a:solidFill>
                <a:latin typeface="Arial" charset="0"/>
                <a:ea typeface="ＭＳ Ｐゴシック" pitchFamily="48" charset="-128"/>
              </a:defRPr>
            </a:lvl7pPr>
            <a:lvl8pPr marL="1371600" eaLnBrk="0" fontAlgn="base" hangingPunct="0">
              <a:spcBef>
                <a:spcPct val="0"/>
              </a:spcBef>
              <a:spcAft>
                <a:spcPct val="0"/>
              </a:spcAft>
              <a:defRPr sz="2000">
                <a:solidFill>
                  <a:schemeClr val="tx1"/>
                </a:solidFill>
                <a:latin typeface="Arial" charset="0"/>
                <a:ea typeface="ＭＳ Ｐゴシック" pitchFamily="48" charset="-128"/>
              </a:defRPr>
            </a:lvl8pPr>
            <a:lvl9pPr marL="1828800" eaLnBrk="0" fontAlgn="base" hangingPunct="0">
              <a:spcBef>
                <a:spcPct val="0"/>
              </a:spcBef>
              <a:spcAft>
                <a:spcPct val="0"/>
              </a:spcAft>
              <a:defRPr sz="2000">
                <a:solidFill>
                  <a:schemeClr val="tx1"/>
                </a:solidFill>
                <a:latin typeface="Arial" charset="0"/>
                <a:ea typeface="ＭＳ Ｐゴシック" pitchFamily="48" charset="-128"/>
              </a:defRPr>
            </a:lvl9pPr>
          </a:lstStyle>
          <a:p>
            <a:pPr algn="ctr" defTabSz="914400" eaLnBrk="1" hangingPunct="1">
              <a:buFont typeface="Times" charset="0"/>
              <a:buNone/>
            </a:pPr>
            <a:fld id="{081D7F57-C84A-4723-831F-2607D5F487EE}" type="datetime2">
              <a:rPr lang="de-DE" sz="1100" b="1">
                <a:solidFill>
                  <a:srgbClr val="000000"/>
                </a:solidFill>
              </a:rPr>
              <a:pPr algn="ctr" defTabSz="914400" eaLnBrk="1" hangingPunct="1">
                <a:buFont typeface="Times" charset="0"/>
                <a:buNone/>
              </a:pPr>
              <a:t>Montag, 14. April 2014</a:t>
            </a:fld>
            <a:endParaRPr lang="de-DE" sz="1100" b="1" dirty="0">
              <a:solidFill>
                <a:srgbClr val="000000"/>
              </a:solidFill>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baseline="0">
                <a:solidFill>
                  <a:srgbClr val="000000"/>
                </a:solidFill>
              </a:defRPr>
            </a:lvl1pPr>
          </a:lstStyle>
          <a:p>
            <a:r>
              <a:rPr lang="de-DE" smtClean="0"/>
              <a:t>Titelmasterformat durch Klicken bearbeiten</a:t>
            </a:r>
            <a:endParaRPr lang="de-DE"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336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elfolie Gruen">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sp>
        <p:nvSpPr>
          <p:cNvPr id="4" name="Textfeld 3"/>
          <p:cNvSpPr txBox="1"/>
          <p:nvPr/>
        </p:nvSpPr>
        <p:spPr>
          <a:xfrm>
            <a:off x="2" y="5995714"/>
            <a:ext cx="9158938" cy="251183"/>
          </a:xfrm>
          <a:prstGeom prst="rect">
            <a:avLst/>
          </a:prstGeom>
          <a:noFill/>
        </p:spPr>
        <p:txBody>
          <a:bodyPr lIns="80165" tIns="40083" rIns="80165" bIns="40083">
            <a:spAutoFit/>
          </a:bodyPr>
          <a:lstStyle>
            <a:lvl1pPr eaLnBrk="0" hangingPunct="0">
              <a:defRPr sz="2000">
                <a:solidFill>
                  <a:schemeClr val="tx1"/>
                </a:solidFill>
                <a:latin typeface="Arial" charset="0"/>
                <a:ea typeface="ＭＳ Ｐゴシック" pitchFamily="48" charset="-128"/>
              </a:defRPr>
            </a:lvl1pPr>
            <a:lvl2pPr marL="37931725" indent="-37474525" eaLnBrk="0" hangingPunct="0">
              <a:defRPr sz="2000">
                <a:solidFill>
                  <a:schemeClr val="tx1"/>
                </a:solidFill>
                <a:latin typeface="Arial" charset="0"/>
                <a:ea typeface="ＭＳ Ｐゴシック" pitchFamily="48" charset="-128"/>
              </a:defRPr>
            </a:lvl2pPr>
            <a:lvl3pPr eaLnBrk="0" hangingPunct="0">
              <a:defRPr sz="2000">
                <a:solidFill>
                  <a:schemeClr val="tx1"/>
                </a:solidFill>
                <a:latin typeface="Arial" charset="0"/>
                <a:ea typeface="ＭＳ Ｐゴシック" pitchFamily="48" charset="-128"/>
              </a:defRPr>
            </a:lvl3pPr>
            <a:lvl4pPr eaLnBrk="0" hangingPunct="0">
              <a:defRPr sz="2000">
                <a:solidFill>
                  <a:schemeClr val="tx1"/>
                </a:solidFill>
                <a:latin typeface="Arial" charset="0"/>
                <a:ea typeface="ＭＳ Ｐゴシック" pitchFamily="48" charset="-128"/>
              </a:defRPr>
            </a:lvl4pPr>
            <a:lvl5pPr eaLnBrk="0" hangingPunct="0">
              <a:defRPr sz="2000">
                <a:solidFill>
                  <a:schemeClr val="tx1"/>
                </a:solidFill>
                <a:latin typeface="Arial" charset="0"/>
                <a:ea typeface="ＭＳ Ｐゴシック" pitchFamily="48" charset="-128"/>
              </a:defRPr>
            </a:lvl5pPr>
            <a:lvl6pPr marL="457200" eaLnBrk="0" fontAlgn="base" hangingPunct="0">
              <a:spcBef>
                <a:spcPct val="0"/>
              </a:spcBef>
              <a:spcAft>
                <a:spcPct val="0"/>
              </a:spcAft>
              <a:defRPr sz="2000">
                <a:solidFill>
                  <a:schemeClr val="tx1"/>
                </a:solidFill>
                <a:latin typeface="Arial" charset="0"/>
                <a:ea typeface="ＭＳ Ｐゴシック" pitchFamily="48" charset="-128"/>
              </a:defRPr>
            </a:lvl6pPr>
            <a:lvl7pPr marL="914400" eaLnBrk="0" fontAlgn="base" hangingPunct="0">
              <a:spcBef>
                <a:spcPct val="0"/>
              </a:spcBef>
              <a:spcAft>
                <a:spcPct val="0"/>
              </a:spcAft>
              <a:defRPr sz="2000">
                <a:solidFill>
                  <a:schemeClr val="tx1"/>
                </a:solidFill>
                <a:latin typeface="Arial" charset="0"/>
                <a:ea typeface="ＭＳ Ｐゴシック" pitchFamily="48" charset="-128"/>
              </a:defRPr>
            </a:lvl7pPr>
            <a:lvl8pPr marL="1371600" eaLnBrk="0" fontAlgn="base" hangingPunct="0">
              <a:spcBef>
                <a:spcPct val="0"/>
              </a:spcBef>
              <a:spcAft>
                <a:spcPct val="0"/>
              </a:spcAft>
              <a:defRPr sz="2000">
                <a:solidFill>
                  <a:schemeClr val="tx1"/>
                </a:solidFill>
                <a:latin typeface="Arial" charset="0"/>
                <a:ea typeface="ＭＳ Ｐゴシック" pitchFamily="48" charset="-128"/>
              </a:defRPr>
            </a:lvl8pPr>
            <a:lvl9pPr marL="1828800" eaLnBrk="0" fontAlgn="base" hangingPunct="0">
              <a:spcBef>
                <a:spcPct val="0"/>
              </a:spcBef>
              <a:spcAft>
                <a:spcPct val="0"/>
              </a:spcAft>
              <a:defRPr sz="2000">
                <a:solidFill>
                  <a:schemeClr val="tx1"/>
                </a:solidFill>
                <a:latin typeface="Arial" charset="0"/>
                <a:ea typeface="ＭＳ Ｐゴシック" pitchFamily="48" charset="-128"/>
              </a:defRPr>
            </a:lvl9pPr>
          </a:lstStyle>
          <a:p>
            <a:pPr algn="ctr" defTabSz="914400" eaLnBrk="1" hangingPunct="1">
              <a:buFont typeface="Times" charset="0"/>
              <a:buNone/>
            </a:pPr>
            <a:fld id="{9F4A7BF5-D0D1-441B-A8B5-1711299EBD9F}" type="datetime2">
              <a:rPr lang="de-DE" sz="1100" b="1">
                <a:solidFill>
                  <a:srgbClr val="000000"/>
                </a:solidFill>
              </a:rPr>
              <a:pPr algn="ctr" defTabSz="914400" eaLnBrk="1" hangingPunct="1">
                <a:buFont typeface="Times" charset="0"/>
                <a:buNone/>
              </a:pPr>
              <a:t>Montag, 14. April 2014</a:t>
            </a:fld>
            <a:endParaRPr lang="de-DE" sz="1100" b="1" dirty="0">
              <a:solidFill>
                <a:srgbClr val="000000"/>
              </a:solidFill>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baseline="0">
                <a:solidFill>
                  <a:srgbClr val="000000"/>
                </a:solidFill>
              </a:defRPr>
            </a:lvl1pPr>
          </a:lstStyle>
          <a:p>
            <a:r>
              <a:rPr lang="de-DE" smtClean="0"/>
              <a:t>Titelmasterformat durch Klicken bearbeiten</a:t>
            </a:r>
            <a:endParaRPr lang="de-DE"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2657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elfolie Pink">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cap="all" dirty="0">
              <a:solidFill>
                <a:srgbClr val="FFFFFF"/>
              </a:solidFill>
              <a:latin typeface="Calibri"/>
              <a:ea typeface="+mn-ea"/>
            </a:endParaRPr>
          </a:p>
        </p:txBody>
      </p:sp>
      <p:sp>
        <p:nvSpPr>
          <p:cNvPr id="4" name="Textfeld 3"/>
          <p:cNvSpPr txBox="1"/>
          <p:nvPr/>
        </p:nvSpPr>
        <p:spPr>
          <a:xfrm>
            <a:off x="2" y="5995714"/>
            <a:ext cx="9158938" cy="251183"/>
          </a:xfrm>
          <a:prstGeom prst="rect">
            <a:avLst/>
          </a:prstGeom>
          <a:noFill/>
        </p:spPr>
        <p:txBody>
          <a:bodyPr lIns="80165" tIns="40083" rIns="80165" bIns="40083">
            <a:spAutoFit/>
          </a:bodyPr>
          <a:lstStyle>
            <a:lvl1pPr eaLnBrk="0" hangingPunct="0">
              <a:defRPr sz="2000">
                <a:solidFill>
                  <a:schemeClr val="tx1"/>
                </a:solidFill>
                <a:latin typeface="Arial" charset="0"/>
                <a:ea typeface="ＭＳ Ｐゴシック" pitchFamily="48" charset="-128"/>
              </a:defRPr>
            </a:lvl1pPr>
            <a:lvl2pPr marL="37931725" indent="-37474525" eaLnBrk="0" hangingPunct="0">
              <a:defRPr sz="2000">
                <a:solidFill>
                  <a:schemeClr val="tx1"/>
                </a:solidFill>
                <a:latin typeface="Arial" charset="0"/>
                <a:ea typeface="ＭＳ Ｐゴシック" pitchFamily="48" charset="-128"/>
              </a:defRPr>
            </a:lvl2pPr>
            <a:lvl3pPr eaLnBrk="0" hangingPunct="0">
              <a:defRPr sz="2000">
                <a:solidFill>
                  <a:schemeClr val="tx1"/>
                </a:solidFill>
                <a:latin typeface="Arial" charset="0"/>
                <a:ea typeface="ＭＳ Ｐゴシック" pitchFamily="48" charset="-128"/>
              </a:defRPr>
            </a:lvl3pPr>
            <a:lvl4pPr eaLnBrk="0" hangingPunct="0">
              <a:defRPr sz="2000">
                <a:solidFill>
                  <a:schemeClr val="tx1"/>
                </a:solidFill>
                <a:latin typeface="Arial" charset="0"/>
                <a:ea typeface="ＭＳ Ｐゴシック" pitchFamily="48" charset="-128"/>
              </a:defRPr>
            </a:lvl4pPr>
            <a:lvl5pPr eaLnBrk="0" hangingPunct="0">
              <a:defRPr sz="2000">
                <a:solidFill>
                  <a:schemeClr val="tx1"/>
                </a:solidFill>
                <a:latin typeface="Arial" charset="0"/>
                <a:ea typeface="ＭＳ Ｐゴシック" pitchFamily="48" charset="-128"/>
              </a:defRPr>
            </a:lvl5pPr>
            <a:lvl6pPr marL="457200" eaLnBrk="0" fontAlgn="base" hangingPunct="0">
              <a:spcBef>
                <a:spcPct val="0"/>
              </a:spcBef>
              <a:spcAft>
                <a:spcPct val="0"/>
              </a:spcAft>
              <a:defRPr sz="2000">
                <a:solidFill>
                  <a:schemeClr val="tx1"/>
                </a:solidFill>
                <a:latin typeface="Arial" charset="0"/>
                <a:ea typeface="ＭＳ Ｐゴシック" pitchFamily="48" charset="-128"/>
              </a:defRPr>
            </a:lvl6pPr>
            <a:lvl7pPr marL="914400" eaLnBrk="0" fontAlgn="base" hangingPunct="0">
              <a:spcBef>
                <a:spcPct val="0"/>
              </a:spcBef>
              <a:spcAft>
                <a:spcPct val="0"/>
              </a:spcAft>
              <a:defRPr sz="2000">
                <a:solidFill>
                  <a:schemeClr val="tx1"/>
                </a:solidFill>
                <a:latin typeface="Arial" charset="0"/>
                <a:ea typeface="ＭＳ Ｐゴシック" pitchFamily="48" charset="-128"/>
              </a:defRPr>
            </a:lvl7pPr>
            <a:lvl8pPr marL="1371600" eaLnBrk="0" fontAlgn="base" hangingPunct="0">
              <a:spcBef>
                <a:spcPct val="0"/>
              </a:spcBef>
              <a:spcAft>
                <a:spcPct val="0"/>
              </a:spcAft>
              <a:defRPr sz="2000">
                <a:solidFill>
                  <a:schemeClr val="tx1"/>
                </a:solidFill>
                <a:latin typeface="Arial" charset="0"/>
                <a:ea typeface="ＭＳ Ｐゴシック" pitchFamily="48" charset="-128"/>
              </a:defRPr>
            </a:lvl8pPr>
            <a:lvl9pPr marL="1828800" eaLnBrk="0" fontAlgn="base" hangingPunct="0">
              <a:spcBef>
                <a:spcPct val="0"/>
              </a:spcBef>
              <a:spcAft>
                <a:spcPct val="0"/>
              </a:spcAft>
              <a:defRPr sz="2000">
                <a:solidFill>
                  <a:schemeClr val="tx1"/>
                </a:solidFill>
                <a:latin typeface="Arial" charset="0"/>
                <a:ea typeface="ＭＳ Ｐゴシック" pitchFamily="48" charset="-128"/>
              </a:defRPr>
            </a:lvl9pPr>
          </a:lstStyle>
          <a:p>
            <a:pPr algn="ctr" defTabSz="914400" eaLnBrk="1" hangingPunct="1">
              <a:buFont typeface="Times" charset="0"/>
              <a:buNone/>
            </a:pPr>
            <a:fld id="{3AEB8F2A-4F4C-45F9-AEEE-54765AC682F4}" type="datetime2">
              <a:rPr lang="de-DE" sz="1100" b="1">
                <a:solidFill>
                  <a:srgbClr val="000000"/>
                </a:solidFill>
              </a:rPr>
              <a:pPr algn="ctr" defTabSz="914400" eaLnBrk="1" hangingPunct="1">
                <a:buFont typeface="Times" charset="0"/>
                <a:buNone/>
              </a:pPr>
              <a:t>Montag, 14. April 2014</a:t>
            </a:fld>
            <a:endParaRPr lang="de-DE" sz="1100" b="1" dirty="0">
              <a:solidFill>
                <a:srgbClr val="000000"/>
              </a:solidFill>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a:solidFill>
                  <a:srgbClr val="000000"/>
                </a:solidFill>
              </a:defRPr>
            </a:lvl1pPr>
          </a:lstStyle>
          <a:p>
            <a:r>
              <a:rPr lang="de-DE" smtClean="0"/>
              <a:t>Titelmasterformat durch Klicken bearbeiten</a:t>
            </a:r>
            <a:endParaRPr lang="de-DE"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28573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elfolie Lila">
    <p:spTree>
      <p:nvGrpSpPr>
        <p:cNvPr id="1" name=""/>
        <p:cNvGrpSpPr/>
        <p:nvPr/>
      </p:nvGrpSpPr>
      <p:grpSpPr>
        <a:xfrm>
          <a:off x="0" y="0"/>
          <a:ext cx="0" cy="0"/>
          <a:chOff x="0" y="0"/>
          <a:chExt cx="0" cy="0"/>
        </a:xfrm>
      </p:grpSpPr>
      <p:sp>
        <p:nvSpPr>
          <p:cNvPr id="3" name="Rechteck 2"/>
          <p:cNvSpPr>
            <a:spLocks noChangeArrowheads="1"/>
          </p:cNvSpPr>
          <p:nvPr/>
        </p:nvSpPr>
        <p:spPr bwMode="auto">
          <a:xfrm>
            <a:off x="2" y="2"/>
            <a:ext cx="9158938"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cap="all" dirty="0">
              <a:solidFill>
                <a:srgbClr val="FFFFFF"/>
              </a:solidFill>
              <a:latin typeface="Calibri"/>
              <a:ea typeface="+mn-ea"/>
            </a:endParaRPr>
          </a:p>
        </p:txBody>
      </p:sp>
      <p:sp>
        <p:nvSpPr>
          <p:cNvPr id="4" name="Textfeld 3"/>
          <p:cNvSpPr txBox="1"/>
          <p:nvPr/>
        </p:nvSpPr>
        <p:spPr>
          <a:xfrm>
            <a:off x="2" y="5995714"/>
            <a:ext cx="9158938" cy="251183"/>
          </a:xfrm>
          <a:prstGeom prst="rect">
            <a:avLst/>
          </a:prstGeom>
          <a:noFill/>
        </p:spPr>
        <p:txBody>
          <a:bodyPr lIns="80165" tIns="40083" rIns="80165" bIns="40083">
            <a:spAutoFit/>
          </a:bodyPr>
          <a:lstStyle>
            <a:lvl1pPr eaLnBrk="0" hangingPunct="0">
              <a:defRPr sz="2000">
                <a:solidFill>
                  <a:schemeClr val="tx1"/>
                </a:solidFill>
                <a:latin typeface="Arial" charset="0"/>
                <a:ea typeface="ＭＳ Ｐゴシック" pitchFamily="48" charset="-128"/>
              </a:defRPr>
            </a:lvl1pPr>
            <a:lvl2pPr marL="37931725" indent="-37474525" eaLnBrk="0" hangingPunct="0">
              <a:defRPr sz="2000">
                <a:solidFill>
                  <a:schemeClr val="tx1"/>
                </a:solidFill>
                <a:latin typeface="Arial" charset="0"/>
                <a:ea typeface="ＭＳ Ｐゴシック" pitchFamily="48" charset="-128"/>
              </a:defRPr>
            </a:lvl2pPr>
            <a:lvl3pPr eaLnBrk="0" hangingPunct="0">
              <a:defRPr sz="2000">
                <a:solidFill>
                  <a:schemeClr val="tx1"/>
                </a:solidFill>
                <a:latin typeface="Arial" charset="0"/>
                <a:ea typeface="ＭＳ Ｐゴシック" pitchFamily="48" charset="-128"/>
              </a:defRPr>
            </a:lvl3pPr>
            <a:lvl4pPr eaLnBrk="0" hangingPunct="0">
              <a:defRPr sz="2000">
                <a:solidFill>
                  <a:schemeClr val="tx1"/>
                </a:solidFill>
                <a:latin typeface="Arial" charset="0"/>
                <a:ea typeface="ＭＳ Ｐゴシック" pitchFamily="48" charset="-128"/>
              </a:defRPr>
            </a:lvl4pPr>
            <a:lvl5pPr eaLnBrk="0" hangingPunct="0">
              <a:defRPr sz="2000">
                <a:solidFill>
                  <a:schemeClr val="tx1"/>
                </a:solidFill>
                <a:latin typeface="Arial" charset="0"/>
                <a:ea typeface="ＭＳ Ｐゴシック" pitchFamily="48" charset="-128"/>
              </a:defRPr>
            </a:lvl5pPr>
            <a:lvl6pPr marL="457200" eaLnBrk="0" fontAlgn="base" hangingPunct="0">
              <a:spcBef>
                <a:spcPct val="0"/>
              </a:spcBef>
              <a:spcAft>
                <a:spcPct val="0"/>
              </a:spcAft>
              <a:defRPr sz="2000">
                <a:solidFill>
                  <a:schemeClr val="tx1"/>
                </a:solidFill>
                <a:latin typeface="Arial" charset="0"/>
                <a:ea typeface="ＭＳ Ｐゴシック" pitchFamily="48" charset="-128"/>
              </a:defRPr>
            </a:lvl6pPr>
            <a:lvl7pPr marL="914400" eaLnBrk="0" fontAlgn="base" hangingPunct="0">
              <a:spcBef>
                <a:spcPct val="0"/>
              </a:spcBef>
              <a:spcAft>
                <a:spcPct val="0"/>
              </a:spcAft>
              <a:defRPr sz="2000">
                <a:solidFill>
                  <a:schemeClr val="tx1"/>
                </a:solidFill>
                <a:latin typeface="Arial" charset="0"/>
                <a:ea typeface="ＭＳ Ｐゴシック" pitchFamily="48" charset="-128"/>
              </a:defRPr>
            </a:lvl7pPr>
            <a:lvl8pPr marL="1371600" eaLnBrk="0" fontAlgn="base" hangingPunct="0">
              <a:spcBef>
                <a:spcPct val="0"/>
              </a:spcBef>
              <a:spcAft>
                <a:spcPct val="0"/>
              </a:spcAft>
              <a:defRPr sz="2000">
                <a:solidFill>
                  <a:schemeClr val="tx1"/>
                </a:solidFill>
                <a:latin typeface="Arial" charset="0"/>
                <a:ea typeface="ＭＳ Ｐゴシック" pitchFamily="48" charset="-128"/>
              </a:defRPr>
            </a:lvl8pPr>
            <a:lvl9pPr marL="1828800" eaLnBrk="0" fontAlgn="base" hangingPunct="0">
              <a:spcBef>
                <a:spcPct val="0"/>
              </a:spcBef>
              <a:spcAft>
                <a:spcPct val="0"/>
              </a:spcAft>
              <a:defRPr sz="2000">
                <a:solidFill>
                  <a:schemeClr val="tx1"/>
                </a:solidFill>
                <a:latin typeface="Arial" charset="0"/>
                <a:ea typeface="ＭＳ Ｐゴシック" pitchFamily="48" charset="-128"/>
              </a:defRPr>
            </a:lvl9pPr>
          </a:lstStyle>
          <a:p>
            <a:pPr algn="ctr" defTabSz="914400" eaLnBrk="1" hangingPunct="1">
              <a:buFont typeface="Times" charset="0"/>
              <a:buNone/>
            </a:pPr>
            <a:fld id="{77F90598-BBD1-4BB6-976A-34005AD29B29}" type="datetime2">
              <a:rPr lang="de-DE" sz="1100" b="1">
                <a:solidFill>
                  <a:srgbClr val="000000"/>
                </a:solidFill>
              </a:rPr>
              <a:pPr algn="ctr" defTabSz="914400" eaLnBrk="1" hangingPunct="1">
                <a:buFont typeface="Times" charset="0"/>
                <a:buNone/>
              </a:pPr>
              <a:t>Montag, 14. April 2014</a:t>
            </a:fld>
            <a:endParaRPr lang="de-DE" sz="1100" b="1" dirty="0">
              <a:solidFill>
                <a:srgbClr val="000000"/>
              </a:solidFill>
            </a:endParaRPr>
          </a:p>
        </p:txBody>
      </p:sp>
      <p:pic>
        <p:nvPicPr>
          <p:cNvPr id="5" name="RB_Logo_klein_SCHWARZ.png" descr="/Volumes/Datenserver/04_Agentur_ab_2008/Kunden/3005 IGM BV Jugend/28_Bildungskampagne/06_Kampagnenmedien/04 Powerpoint Master/_d Gestaltung PRODUKT/- Links - Quelldaten/RB_Logo_klein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0315" y="263437"/>
            <a:ext cx="843372" cy="2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2" y="1954"/>
            <a:ext cx="9158938" cy="6856048"/>
          </a:xfrm>
          <a:prstGeom prst="rect">
            <a:avLst/>
          </a:prstGeom>
        </p:spPr>
        <p:txBody>
          <a:bodyPr lIns="80165" tIns="0" rIns="80165" bIns="0" anchor="ctr">
            <a:normAutofit/>
          </a:bodyPr>
          <a:lstStyle>
            <a:lvl1pPr algn="ctr">
              <a:lnSpc>
                <a:spcPts val="6575"/>
              </a:lnSpc>
              <a:defRPr sz="6600" b="1" spc="175">
                <a:solidFill>
                  <a:srgbClr val="000000"/>
                </a:solidFill>
              </a:defRPr>
            </a:lvl1pPr>
          </a:lstStyle>
          <a:p>
            <a:r>
              <a:rPr lang="de-DE" smtClean="0"/>
              <a:t>Titelmasterformat durch Klicken bearbeiten</a:t>
            </a:r>
            <a:endParaRPr lang="de-DE"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2023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Endfolie Blau">
    <p:spTree>
      <p:nvGrpSpPr>
        <p:cNvPr id="1" name=""/>
        <p:cNvGrpSpPr/>
        <p:nvPr/>
      </p:nvGrpSpPr>
      <p:grpSpPr>
        <a:xfrm>
          <a:off x="0" y="0"/>
          <a:ext cx="0" cy="0"/>
          <a:chOff x="0" y="0"/>
          <a:chExt cx="0" cy="0"/>
        </a:xfrm>
      </p:grpSpPr>
      <p:sp>
        <p:nvSpPr>
          <p:cNvPr id="2" name="Rechteck 1"/>
          <p:cNvSpPr>
            <a:spLocks noChangeArrowheads="1"/>
          </p:cNvSpPr>
          <p:nvPr/>
        </p:nvSpPr>
        <p:spPr bwMode="auto">
          <a:xfrm>
            <a:off x="2" y="2"/>
            <a:ext cx="9158938" cy="6872395"/>
          </a:xfrm>
          <a:prstGeom prst="rect">
            <a:avLst/>
          </a:prstGeom>
          <a:solidFill>
            <a:srgbClr val="4540FE"/>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3" name="RB_Logo_SCHWARZ.png" descr="/Volumes/Datenserver/04_Agentur_ab_2008/Kunden/3005 IGM BV Jugend/28_Bildungskampagne/06_Kampagnenmedien/04 Powerpoint Master/_d Gestaltung PRODUKT/- Links - Quelldaten/RB_Logo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0500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Endfolie Gruen">
    <p:spTree>
      <p:nvGrpSpPr>
        <p:cNvPr id="1" name=""/>
        <p:cNvGrpSpPr/>
        <p:nvPr/>
      </p:nvGrpSpPr>
      <p:grpSpPr>
        <a:xfrm>
          <a:off x="0" y="0"/>
          <a:ext cx="0" cy="0"/>
          <a:chOff x="0" y="0"/>
          <a:chExt cx="0" cy="0"/>
        </a:xfrm>
      </p:grpSpPr>
      <p:sp>
        <p:nvSpPr>
          <p:cNvPr id="2" name="Rechteck 1"/>
          <p:cNvSpPr>
            <a:spLocks noChangeArrowheads="1"/>
          </p:cNvSpPr>
          <p:nvPr/>
        </p:nvSpPr>
        <p:spPr bwMode="auto">
          <a:xfrm>
            <a:off x="2" y="2"/>
            <a:ext cx="9158938" cy="6872395"/>
          </a:xfrm>
          <a:prstGeom prst="rect">
            <a:avLst/>
          </a:prstGeom>
          <a:solidFill>
            <a:srgbClr val="00D41A"/>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3" name="RB_Logo_SCHWARZ.png" descr="/Volumes/Datenserver/04_Agentur_ab_2008/Kunden/3005 IGM BV Jugend/28_Bildungskampagne/06_Kampagnenmedien/04 Powerpoint Master/_d Gestaltung PRODUKT/- Links - Quelldaten/RB_Logo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98861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ndfolie Pink">
    <p:spTree>
      <p:nvGrpSpPr>
        <p:cNvPr id="1" name=""/>
        <p:cNvGrpSpPr/>
        <p:nvPr/>
      </p:nvGrpSpPr>
      <p:grpSpPr>
        <a:xfrm>
          <a:off x="0" y="0"/>
          <a:ext cx="0" cy="0"/>
          <a:chOff x="0" y="0"/>
          <a:chExt cx="0" cy="0"/>
        </a:xfrm>
      </p:grpSpPr>
      <p:sp>
        <p:nvSpPr>
          <p:cNvPr id="2" name="Rechteck 1"/>
          <p:cNvSpPr>
            <a:spLocks noChangeArrowheads="1"/>
          </p:cNvSpPr>
          <p:nvPr/>
        </p:nvSpPr>
        <p:spPr bwMode="auto">
          <a:xfrm>
            <a:off x="2" y="2"/>
            <a:ext cx="9158938" cy="6872395"/>
          </a:xfrm>
          <a:prstGeom prst="rect">
            <a:avLst/>
          </a:prstGeom>
          <a:solidFill>
            <a:srgbClr val="FF0095"/>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3" name="RB_Logo_SCHWARZ.png" descr="/Volumes/Datenserver/04_Agentur_ab_2008/Kunden/3005 IGM BV Jugend/28_Bildungskampagne/06_Kampagnenmedien/04 Powerpoint Master/_d Gestaltung PRODUKT/- Links - Quelldaten/RB_Logo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6577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ndfolie Lila">
    <p:spTree>
      <p:nvGrpSpPr>
        <p:cNvPr id="1" name=""/>
        <p:cNvGrpSpPr/>
        <p:nvPr/>
      </p:nvGrpSpPr>
      <p:grpSpPr>
        <a:xfrm>
          <a:off x="0" y="0"/>
          <a:ext cx="0" cy="0"/>
          <a:chOff x="0" y="0"/>
          <a:chExt cx="0" cy="0"/>
        </a:xfrm>
      </p:grpSpPr>
      <p:sp>
        <p:nvSpPr>
          <p:cNvPr id="2" name="Rechteck 1"/>
          <p:cNvSpPr>
            <a:spLocks noChangeArrowheads="1"/>
          </p:cNvSpPr>
          <p:nvPr/>
        </p:nvSpPr>
        <p:spPr bwMode="auto">
          <a:xfrm>
            <a:off x="2" y="2"/>
            <a:ext cx="9158938" cy="6872395"/>
          </a:xfrm>
          <a:prstGeom prst="rect">
            <a:avLst/>
          </a:prstGeom>
          <a:solidFill>
            <a:srgbClr val="6E64B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nchor="ctr"/>
          <a:lstStyle/>
          <a:p>
            <a:pPr algn="ctr" defTabSz="914400">
              <a:buFont typeface="Times" charset="0"/>
              <a:buChar char="•"/>
              <a:defRPr/>
            </a:pPr>
            <a:endParaRPr lang="de-DE" sz="2400">
              <a:solidFill>
                <a:srgbClr val="FFFFFF"/>
              </a:solidFill>
              <a:latin typeface="Calibri"/>
              <a:ea typeface="+mn-ea"/>
            </a:endParaRPr>
          </a:p>
        </p:txBody>
      </p:sp>
      <p:pic>
        <p:nvPicPr>
          <p:cNvPr id="3" name="RB_Logo_SCHWARZ.png" descr="/Volumes/Datenserver/04_Agentur_ab_2008/Kunden/3005 IGM BV Jugend/28_Bildungskampagne/06_Kampagnenmedien/04 Powerpoint Master/_d Gestaltung PRODUKT/- Links - Quelldaten/RB_Logo_SCHWARZ.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52" y="2448670"/>
            <a:ext cx="6775496" cy="19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0866"/>
          <a:stretch/>
        </p:blipFill>
        <p:spPr bwMode="auto">
          <a:xfrm>
            <a:off x="2" y="-667948"/>
            <a:ext cx="6588948" cy="52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5313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sp>
        <p:nvSpPr>
          <p:cNvPr id="2" name="Titel 1"/>
          <p:cNvSpPr>
            <a:spLocks noGrp="1"/>
          </p:cNvSpPr>
          <p:nvPr>
            <p:ph type="title"/>
          </p:nvPr>
        </p:nvSpPr>
        <p:spPr>
          <a:xfrm>
            <a:off x="971605" y="1484784"/>
            <a:ext cx="7847645" cy="540000"/>
          </a:xfrm>
          <a:prstGeom prst="rect">
            <a:avLst/>
          </a:prstGeom>
        </p:spPr>
        <p:txBody>
          <a:bodyPr/>
          <a:lstStyle/>
          <a:p>
            <a:r>
              <a:rPr lang="de-DE" smtClean="0"/>
              <a:t>Titelmasterformat durch Klicken bearbeiten</a:t>
            </a:r>
            <a:endParaRPr lang="de-DE" dirty="0"/>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solidFill>
                  <a:srgbClr val="000000"/>
                </a:solidFill>
              </a:rPr>
              <a:pPr/>
              <a:t>‹Nr.›</a:t>
            </a:fld>
            <a:endParaRPr lang="de-DE">
              <a:solidFill>
                <a:srgbClr val="000000"/>
              </a:solidFill>
            </a:endParaRPr>
          </a:p>
        </p:txBody>
      </p:sp>
      <p:sp>
        <p:nvSpPr>
          <p:cNvPr id="5" name="Fußzeilenplatzhalter 4"/>
          <p:cNvSpPr>
            <a:spLocks noGrp="1"/>
          </p:cNvSpPr>
          <p:nvPr>
            <p:ph type="ftr" sz="quarter" idx="11"/>
          </p:nvPr>
        </p:nvSpPr>
        <p:spPr/>
        <p:txBody>
          <a:bodyPr/>
          <a:lstStyle>
            <a:lvl1pPr>
              <a:buFont typeface="Times" charset="0"/>
              <a:buNone/>
              <a:defRPr/>
            </a:lvl1pPr>
          </a:lstStyle>
          <a:p>
            <a:r>
              <a:rPr lang="de-DE" dirty="0" smtClean="0">
                <a:solidFill>
                  <a:srgbClr val="000000"/>
                </a:solidFill>
              </a:rPr>
              <a:t>OJA-Sitzung| </a:t>
            </a:r>
            <a:r>
              <a:rPr lang="de-DE" b="1" dirty="0" smtClean="0">
                <a:solidFill>
                  <a:srgbClr val="FF0000"/>
                </a:solidFill>
              </a:rPr>
              <a:t>Verwaltungsstelle</a:t>
            </a:r>
            <a:endParaRPr lang="de-DE" b="1" dirty="0">
              <a:solidFill>
                <a:srgbClr val="FF0000"/>
              </a:solidFill>
            </a:endParaRPr>
          </a:p>
        </p:txBody>
      </p:sp>
      <p:sp>
        <p:nvSpPr>
          <p:cNvPr id="7" name="Textplatzhalter 6"/>
          <p:cNvSpPr>
            <a:spLocks noGrp="1"/>
          </p:cNvSpPr>
          <p:nvPr>
            <p:ph type="body" sz="quarter" idx="12"/>
          </p:nvPr>
        </p:nvSpPr>
        <p:spPr>
          <a:xfrm>
            <a:off x="971500" y="2348880"/>
            <a:ext cx="7848922" cy="4001120"/>
          </a:xfrm>
          <a:prstGeom prst="rect">
            <a:avLst/>
          </a:prstGeom>
        </p:spPr>
        <p:txBody>
          <a:bodyPr/>
          <a:lstStyle>
            <a:lvl1pPr>
              <a:defRPr b="0"/>
            </a:lvl1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70406C6B-D575-4A06-BF32-F810FABD709E}" type="datetime4">
              <a:rPr>
                <a:solidFill>
                  <a:srgbClr val="FFFFFF"/>
                </a:solidFill>
              </a:rPr>
              <a:pPr/>
              <a:t>4. April 2014</a:t>
            </a:fld>
            <a:endParaRPr dirty="0">
              <a:solidFill>
                <a:srgbClr val="FFFFFF"/>
              </a:solidFill>
            </a:endParaRPr>
          </a:p>
        </p:txBody>
      </p:sp>
    </p:spTree>
    <p:extLst>
      <p:ext uri="{BB962C8B-B14F-4D97-AF65-F5344CB8AC3E}">
        <p14:creationId xmlns:p14="http://schemas.microsoft.com/office/powerpoint/2010/main" val="3338700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Datumsplatzhalter 1"/>
          <p:cNvSpPr>
            <a:spLocks noGrp="1"/>
          </p:cNvSpPr>
          <p:nvPr>
            <p:ph type="dt" sz="half" idx="2"/>
          </p:nvPr>
        </p:nvSpPr>
        <p:spPr>
          <a:xfrm>
            <a:off x="5720263" y="6439957"/>
            <a:ext cx="2551031" cy="202111"/>
          </a:xfrm>
          <a:prstGeom prst="rect">
            <a:avLst/>
          </a:prstGeom>
        </p:spPr>
        <p:txBody>
          <a:bodyPr vert="horz" lIns="80165" tIns="0" rIns="80165" bIns="40083" rtlCol="0" anchor="t" anchorCtr="0"/>
          <a:lstStyle>
            <a:lvl1pPr algn="r">
              <a:defRPr sz="900">
                <a:solidFill>
                  <a:schemeClr val="tx1"/>
                </a:solidFill>
              </a:defRPr>
            </a:lvl1pPr>
          </a:lstStyle>
          <a:p>
            <a:pPr defTabSz="914400">
              <a:buFont typeface="Times" charset="0"/>
              <a:buNone/>
            </a:pPr>
            <a:fld id="{00308A08-E00C-440F-9078-B16D4FB714BF}" type="datetime4">
              <a:rPr lang="de-DE" smtClean="0">
                <a:solidFill>
                  <a:srgbClr val="000000"/>
                </a:solidFill>
                <a:latin typeface="Arial" charset="0"/>
                <a:ea typeface="+mn-ea"/>
              </a:rPr>
              <a:pPr defTabSz="914400">
                <a:buFont typeface="Times" charset="0"/>
                <a:buNone/>
              </a:pPr>
              <a:t>14. April 2014</a:t>
            </a:fld>
            <a:endParaRPr lang="de-DE" dirty="0">
              <a:solidFill>
                <a:srgbClr val="000000"/>
              </a:solidFill>
              <a:latin typeface="Arial" charset="0"/>
              <a:ea typeface="+mn-ea"/>
            </a:endParaRPr>
          </a:p>
        </p:txBody>
      </p:sp>
      <p:sp>
        <p:nvSpPr>
          <p:cNvPr id="3" name="Fußzeilenplatzhalter 2"/>
          <p:cNvSpPr>
            <a:spLocks noGrp="1"/>
          </p:cNvSpPr>
          <p:nvPr>
            <p:ph type="ftr" sz="quarter" idx="3"/>
          </p:nvPr>
        </p:nvSpPr>
        <p:spPr>
          <a:xfrm>
            <a:off x="874608" y="6439957"/>
            <a:ext cx="3697392" cy="229493"/>
          </a:xfrm>
          <a:prstGeom prst="rect">
            <a:avLst/>
          </a:prstGeom>
        </p:spPr>
        <p:txBody>
          <a:bodyPr vert="horz" lIns="80165" tIns="0" rIns="80165" bIns="40083" rtlCol="0" anchor="t" anchorCtr="0"/>
          <a:lstStyle>
            <a:lvl1pPr algn="l">
              <a:buFont typeface="Times" charset="0"/>
              <a:buNone/>
              <a:defRPr sz="900">
                <a:solidFill>
                  <a:schemeClr val="tx1"/>
                </a:solidFill>
              </a:defRPr>
            </a:lvl1pPr>
          </a:lstStyle>
          <a:p>
            <a:pPr defTabSz="914400"/>
            <a:r>
              <a:rPr lang="de-DE" dirty="0" smtClean="0">
                <a:solidFill>
                  <a:srgbClr val="000000"/>
                </a:solidFill>
                <a:latin typeface="Arial" charset="0"/>
                <a:ea typeface="+mn-ea"/>
              </a:rPr>
              <a:t>Fachkonferenz für Aus- und Weiterbildungspersonal</a:t>
            </a:r>
            <a:endParaRPr lang="de-DE" b="1" dirty="0">
              <a:solidFill>
                <a:srgbClr val="FF0000"/>
              </a:solidFill>
              <a:latin typeface="Arial" charset="0"/>
              <a:ea typeface="+mn-ea"/>
            </a:endParaRPr>
          </a:p>
        </p:txBody>
      </p:sp>
      <p:sp>
        <p:nvSpPr>
          <p:cNvPr id="4" name="Foliennummernplatzhalter 3"/>
          <p:cNvSpPr>
            <a:spLocks noGrp="1"/>
          </p:cNvSpPr>
          <p:nvPr>
            <p:ph type="sldNum" sz="quarter" idx="4"/>
          </p:nvPr>
        </p:nvSpPr>
        <p:spPr>
          <a:xfrm>
            <a:off x="4310296" y="6439957"/>
            <a:ext cx="522049" cy="202111"/>
          </a:xfrm>
          <a:prstGeom prst="rect">
            <a:avLst/>
          </a:prstGeom>
        </p:spPr>
        <p:txBody>
          <a:bodyPr vert="horz" lIns="80165" tIns="0" rIns="80165" bIns="40083" rtlCol="0" anchor="t" anchorCtr="0"/>
          <a:lstStyle>
            <a:lvl1pPr algn="ctr">
              <a:buNone/>
              <a:defRPr sz="900">
                <a:solidFill>
                  <a:schemeClr val="tx1"/>
                </a:solidFill>
              </a:defRPr>
            </a:lvl1pPr>
          </a:lstStyle>
          <a:p>
            <a:pPr defTabSz="914400">
              <a:buFont typeface="Times" charset="0"/>
              <a:buNone/>
            </a:pPr>
            <a:fld id="{568E1DE0-F549-45DE-B7A4-3ABD08E80195}" type="slidenum">
              <a:rPr lang="de-DE" smtClean="0">
                <a:solidFill>
                  <a:srgbClr val="000000"/>
                </a:solidFill>
                <a:latin typeface="Arial" charset="0"/>
                <a:ea typeface="+mn-ea"/>
              </a:rPr>
              <a:pPr defTabSz="914400">
                <a:buFont typeface="Times" charset="0"/>
                <a:buNone/>
              </a:pPr>
              <a:t>‹Nr.›</a:t>
            </a:fld>
            <a:endParaRPr lang="de-DE">
              <a:solidFill>
                <a:srgbClr val="000000"/>
              </a:solidFill>
              <a:latin typeface="Arial" charset="0"/>
              <a:ea typeface="+mn-ea"/>
            </a:endParaRPr>
          </a:p>
        </p:txBody>
      </p:sp>
    </p:spTree>
    <p:extLst>
      <p:ext uri="{BB962C8B-B14F-4D97-AF65-F5344CB8AC3E}">
        <p14:creationId xmlns:p14="http://schemas.microsoft.com/office/powerpoint/2010/main" val="39503890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Lst>
  <p:hf hdr="0"/>
  <p:txStyles>
    <p:titleStyle>
      <a:lvl1pPr algn="l" defTabSz="441189" rtl="0" eaLnBrk="1" fontAlgn="base" hangingPunct="1">
        <a:lnSpc>
          <a:spcPts val="2192"/>
        </a:lnSpc>
        <a:spcBef>
          <a:spcPct val="0"/>
        </a:spcBef>
        <a:spcAft>
          <a:spcPct val="0"/>
        </a:spcAft>
        <a:defRPr sz="2200" kern="1200" cap="all">
          <a:solidFill>
            <a:srgbClr val="E9E5D1"/>
          </a:solidFill>
          <a:latin typeface="Arial"/>
          <a:ea typeface="ＭＳ Ｐゴシック" charset="-128"/>
          <a:cs typeface="Arial"/>
        </a:defRPr>
      </a:lvl1pPr>
      <a:lvl2pPr algn="l" defTabSz="441189" rtl="0" eaLnBrk="1" fontAlgn="base" hangingPunct="1">
        <a:lnSpc>
          <a:spcPts val="2192"/>
        </a:lnSpc>
        <a:spcBef>
          <a:spcPct val="0"/>
        </a:spcBef>
        <a:spcAft>
          <a:spcPct val="0"/>
        </a:spcAft>
        <a:defRPr sz="2200">
          <a:solidFill>
            <a:srgbClr val="E9E5D1"/>
          </a:solidFill>
          <a:latin typeface="Arial" charset="0"/>
          <a:ea typeface="ＭＳ Ｐゴシック" charset="-128"/>
        </a:defRPr>
      </a:lvl2pPr>
      <a:lvl3pPr algn="l" defTabSz="441189" rtl="0" eaLnBrk="1" fontAlgn="base" hangingPunct="1">
        <a:lnSpc>
          <a:spcPts val="2192"/>
        </a:lnSpc>
        <a:spcBef>
          <a:spcPct val="0"/>
        </a:spcBef>
        <a:spcAft>
          <a:spcPct val="0"/>
        </a:spcAft>
        <a:defRPr sz="2200">
          <a:solidFill>
            <a:srgbClr val="E9E5D1"/>
          </a:solidFill>
          <a:latin typeface="Arial" charset="0"/>
          <a:ea typeface="ＭＳ Ｐゴシック" charset="-128"/>
        </a:defRPr>
      </a:lvl3pPr>
      <a:lvl4pPr algn="l" defTabSz="441189" rtl="0" eaLnBrk="1" fontAlgn="base" hangingPunct="1">
        <a:lnSpc>
          <a:spcPts val="2192"/>
        </a:lnSpc>
        <a:spcBef>
          <a:spcPct val="0"/>
        </a:spcBef>
        <a:spcAft>
          <a:spcPct val="0"/>
        </a:spcAft>
        <a:defRPr sz="2200">
          <a:solidFill>
            <a:srgbClr val="E9E5D1"/>
          </a:solidFill>
          <a:latin typeface="Arial" charset="0"/>
          <a:ea typeface="ＭＳ Ｐゴシック" charset="-128"/>
        </a:defRPr>
      </a:lvl4pPr>
      <a:lvl5pPr algn="l" defTabSz="441189" rtl="0" eaLnBrk="1" fontAlgn="base" hangingPunct="1">
        <a:lnSpc>
          <a:spcPts val="2192"/>
        </a:lnSpc>
        <a:spcBef>
          <a:spcPct val="0"/>
        </a:spcBef>
        <a:spcAft>
          <a:spcPct val="0"/>
        </a:spcAft>
        <a:defRPr sz="2200">
          <a:solidFill>
            <a:srgbClr val="E9E5D1"/>
          </a:solidFill>
          <a:latin typeface="Arial" charset="0"/>
          <a:ea typeface="ＭＳ Ｐゴシック" charset="-128"/>
        </a:defRPr>
      </a:lvl5pPr>
      <a:lvl6pPr marL="400827" algn="l" defTabSz="441189" rtl="0" eaLnBrk="1" fontAlgn="base" hangingPunct="1">
        <a:spcBef>
          <a:spcPct val="0"/>
        </a:spcBef>
        <a:spcAft>
          <a:spcPct val="0"/>
        </a:spcAft>
        <a:defRPr sz="2200" b="1">
          <a:solidFill>
            <a:schemeClr val="tx1"/>
          </a:solidFill>
          <a:latin typeface="Arial" charset="0"/>
          <a:ea typeface="ＭＳ Ｐゴシック" charset="-128"/>
        </a:defRPr>
      </a:lvl6pPr>
      <a:lvl7pPr marL="801654" algn="l" defTabSz="441189" rtl="0" eaLnBrk="1" fontAlgn="base" hangingPunct="1">
        <a:spcBef>
          <a:spcPct val="0"/>
        </a:spcBef>
        <a:spcAft>
          <a:spcPct val="0"/>
        </a:spcAft>
        <a:defRPr sz="2200" b="1">
          <a:solidFill>
            <a:schemeClr val="tx1"/>
          </a:solidFill>
          <a:latin typeface="Arial" charset="0"/>
          <a:ea typeface="ＭＳ Ｐゴシック" charset="-128"/>
        </a:defRPr>
      </a:lvl7pPr>
      <a:lvl8pPr marL="1202482" algn="l" defTabSz="441189" rtl="0" eaLnBrk="1" fontAlgn="base" hangingPunct="1">
        <a:spcBef>
          <a:spcPct val="0"/>
        </a:spcBef>
        <a:spcAft>
          <a:spcPct val="0"/>
        </a:spcAft>
        <a:defRPr sz="2200" b="1">
          <a:solidFill>
            <a:schemeClr val="tx1"/>
          </a:solidFill>
          <a:latin typeface="Arial" charset="0"/>
          <a:ea typeface="ＭＳ Ｐゴシック" charset="-128"/>
        </a:defRPr>
      </a:lvl8pPr>
      <a:lvl9pPr marL="1603309" algn="l" defTabSz="441189" rtl="0" eaLnBrk="1" fontAlgn="base" hangingPunct="1">
        <a:spcBef>
          <a:spcPct val="0"/>
        </a:spcBef>
        <a:spcAft>
          <a:spcPct val="0"/>
        </a:spcAft>
        <a:defRPr sz="2200" b="1">
          <a:solidFill>
            <a:schemeClr val="tx1"/>
          </a:solidFill>
          <a:latin typeface="Arial" charset="0"/>
          <a:ea typeface="ＭＳ Ｐゴシック" charset="-128"/>
        </a:defRPr>
      </a:lvl9pPr>
    </p:titleStyle>
    <p:bodyStyle>
      <a:lvl1pPr marL="189280" indent="-189280" algn="ctr" defTabSz="441189" rtl="0" eaLnBrk="1" fontAlgn="base" hangingPunct="1">
        <a:lnSpc>
          <a:spcPts val="1753"/>
        </a:lnSpc>
        <a:spcBef>
          <a:spcPct val="0"/>
        </a:spcBef>
        <a:spcAft>
          <a:spcPct val="0"/>
        </a:spcAft>
        <a:buClr>
          <a:srgbClr val="CD0920"/>
        </a:buClr>
        <a:buSzPct val="120000"/>
        <a:buFont typeface="Wingdings" charset="2"/>
        <a:defRPr kern="1200">
          <a:solidFill>
            <a:schemeClr val="tx1"/>
          </a:solidFill>
          <a:latin typeface="Arial"/>
          <a:ea typeface="ＭＳ Ｐゴシック" charset="-128"/>
          <a:cs typeface="Arial"/>
        </a:defRPr>
      </a:lvl1pPr>
      <a:lvl2pPr marL="716757" indent="-275569" algn="l" defTabSz="441189" rtl="0" eaLnBrk="1" fontAlgn="base" hangingPunct="1">
        <a:spcBef>
          <a:spcPct val="20000"/>
        </a:spcBef>
        <a:spcAft>
          <a:spcPct val="0"/>
        </a:spcAft>
        <a:buFont typeface="Arial" charset="0"/>
        <a:buChar char="–"/>
        <a:defRPr sz="1200" kern="1200">
          <a:solidFill>
            <a:schemeClr val="tx1"/>
          </a:solidFill>
          <a:latin typeface="+mn-lt"/>
          <a:ea typeface="ＭＳ Ｐゴシック" charset="-128"/>
          <a:cs typeface="+mn-cs"/>
        </a:defRPr>
      </a:lvl2pPr>
      <a:lvl3pPr marL="1103667" indent="-219898" algn="l" defTabSz="441189" rtl="0" eaLnBrk="1" fontAlgn="base" hangingPunct="1">
        <a:spcBef>
          <a:spcPct val="20000"/>
        </a:spcBef>
        <a:spcAft>
          <a:spcPct val="0"/>
        </a:spcAft>
        <a:buFont typeface="Arial" charset="0"/>
        <a:buChar char="•"/>
        <a:defRPr sz="1200" kern="1200">
          <a:solidFill>
            <a:schemeClr val="tx1"/>
          </a:solidFill>
          <a:latin typeface="+mn-lt"/>
          <a:ea typeface="ＭＳ Ｐゴシック" charset="-128"/>
          <a:cs typeface="+mn-cs"/>
        </a:defRPr>
      </a:lvl3pPr>
      <a:lvl4pPr marL="1546247" indent="-219898" algn="l" defTabSz="441189" rtl="0" eaLnBrk="1" fontAlgn="base" hangingPunct="1">
        <a:spcBef>
          <a:spcPct val="20000"/>
        </a:spcBef>
        <a:spcAft>
          <a:spcPct val="0"/>
        </a:spcAft>
        <a:buFont typeface="Arial" charset="0"/>
        <a:buChar char="–"/>
        <a:defRPr sz="1200" kern="1200">
          <a:solidFill>
            <a:schemeClr val="tx1"/>
          </a:solidFill>
          <a:latin typeface="+mn-lt"/>
          <a:ea typeface="ＭＳ Ｐゴシック" charset="-128"/>
          <a:cs typeface="+mn-cs"/>
        </a:defRPr>
      </a:lvl4pPr>
      <a:lvl5pPr marL="1987435" indent="-219898" algn="l" defTabSz="441189" rtl="0" eaLnBrk="1" fontAlgn="base" hangingPunct="1">
        <a:spcBef>
          <a:spcPct val="20000"/>
        </a:spcBef>
        <a:spcAft>
          <a:spcPct val="0"/>
        </a:spcAft>
        <a:buFont typeface="Arial" charset="0"/>
        <a:buChar char="»"/>
        <a:defRPr sz="1200" kern="1200">
          <a:solidFill>
            <a:schemeClr val="tx1"/>
          </a:solidFill>
          <a:latin typeface="+mn-lt"/>
          <a:ea typeface="ＭＳ Ｐゴシック" charset="-128"/>
          <a:cs typeface="+mn-cs"/>
        </a:defRPr>
      </a:lvl5pPr>
      <a:lvl6pPr marL="2430076" indent="-220916" algn="l" defTabSz="441832" rtl="0" eaLnBrk="1" latinLnBrk="0" hangingPunct="1">
        <a:spcBef>
          <a:spcPct val="20000"/>
        </a:spcBef>
        <a:buFont typeface="Arial"/>
        <a:buChar char="•"/>
        <a:defRPr sz="1900" kern="1200">
          <a:solidFill>
            <a:schemeClr val="tx1"/>
          </a:solidFill>
          <a:latin typeface="+mn-lt"/>
          <a:ea typeface="+mn-ea"/>
          <a:cs typeface="+mn-cs"/>
        </a:defRPr>
      </a:lvl6pPr>
      <a:lvl7pPr marL="2871907" indent="-220916" algn="l" defTabSz="441832" rtl="0" eaLnBrk="1" latinLnBrk="0" hangingPunct="1">
        <a:spcBef>
          <a:spcPct val="20000"/>
        </a:spcBef>
        <a:buFont typeface="Arial"/>
        <a:buChar char="•"/>
        <a:defRPr sz="1900" kern="1200">
          <a:solidFill>
            <a:schemeClr val="tx1"/>
          </a:solidFill>
          <a:latin typeface="+mn-lt"/>
          <a:ea typeface="+mn-ea"/>
          <a:cs typeface="+mn-cs"/>
        </a:defRPr>
      </a:lvl7pPr>
      <a:lvl8pPr marL="3313739" indent="-220916" algn="l" defTabSz="441832" rtl="0" eaLnBrk="1" latinLnBrk="0" hangingPunct="1">
        <a:spcBef>
          <a:spcPct val="20000"/>
        </a:spcBef>
        <a:buFont typeface="Arial"/>
        <a:buChar char="•"/>
        <a:defRPr sz="1900" kern="1200">
          <a:solidFill>
            <a:schemeClr val="tx1"/>
          </a:solidFill>
          <a:latin typeface="+mn-lt"/>
          <a:ea typeface="+mn-ea"/>
          <a:cs typeface="+mn-cs"/>
        </a:defRPr>
      </a:lvl8pPr>
      <a:lvl9pPr marL="3755571" indent="-220916" algn="l" defTabSz="441832" rtl="0" eaLnBrk="1" latinLnBrk="0" hangingPunct="1">
        <a:spcBef>
          <a:spcPct val="20000"/>
        </a:spcBef>
        <a:buFont typeface="Arial"/>
        <a:buChar char="•"/>
        <a:defRPr sz="1900" kern="1200">
          <a:solidFill>
            <a:schemeClr val="tx1"/>
          </a:solidFill>
          <a:latin typeface="+mn-lt"/>
          <a:ea typeface="+mn-ea"/>
          <a:cs typeface="+mn-cs"/>
        </a:defRPr>
      </a:lvl9pPr>
    </p:bodyStyle>
    <p:otherStyle>
      <a:defPPr>
        <a:defRPr lang="de-DE"/>
      </a:defPPr>
      <a:lvl1pPr marL="0" algn="l" defTabSz="441832" rtl="0" eaLnBrk="1" latinLnBrk="0" hangingPunct="1">
        <a:defRPr sz="1800" kern="1200">
          <a:solidFill>
            <a:schemeClr val="tx1"/>
          </a:solidFill>
          <a:latin typeface="+mn-lt"/>
          <a:ea typeface="+mn-ea"/>
          <a:cs typeface="+mn-cs"/>
        </a:defRPr>
      </a:lvl1pPr>
      <a:lvl2pPr marL="441832" algn="l" defTabSz="441832" rtl="0" eaLnBrk="1" latinLnBrk="0" hangingPunct="1">
        <a:defRPr sz="1800" kern="1200">
          <a:solidFill>
            <a:schemeClr val="tx1"/>
          </a:solidFill>
          <a:latin typeface="+mn-lt"/>
          <a:ea typeface="+mn-ea"/>
          <a:cs typeface="+mn-cs"/>
        </a:defRPr>
      </a:lvl2pPr>
      <a:lvl3pPr marL="883664" algn="l" defTabSz="441832" rtl="0" eaLnBrk="1" latinLnBrk="0" hangingPunct="1">
        <a:defRPr sz="1800" kern="1200">
          <a:solidFill>
            <a:schemeClr val="tx1"/>
          </a:solidFill>
          <a:latin typeface="+mn-lt"/>
          <a:ea typeface="+mn-ea"/>
          <a:cs typeface="+mn-cs"/>
        </a:defRPr>
      </a:lvl3pPr>
      <a:lvl4pPr marL="1325496" algn="l" defTabSz="441832" rtl="0" eaLnBrk="1" latinLnBrk="0" hangingPunct="1">
        <a:defRPr sz="1800" kern="1200">
          <a:solidFill>
            <a:schemeClr val="tx1"/>
          </a:solidFill>
          <a:latin typeface="+mn-lt"/>
          <a:ea typeface="+mn-ea"/>
          <a:cs typeface="+mn-cs"/>
        </a:defRPr>
      </a:lvl4pPr>
      <a:lvl5pPr marL="1767327" algn="l" defTabSz="441832" rtl="0" eaLnBrk="1" latinLnBrk="0" hangingPunct="1">
        <a:defRPr sz="1800" kern="1200">
          <a:solidFill>
            <a:schemeClr val="tx1"/>
          </a:solidFill>
          <a:latin typeface="+mn-lt"/>
          <a:ea typeface="+mn-ea"/>
          <a:cs typeface="+mn-cs"/>
        </a:defRPr>
      </a:lvl5pPr>
      <a:lvl6pPr marL="2209160" algn="l" defTabSz="441832" rtl="0" eaLnBrk="1" latinLnBrk="0" hangingPunct="1">
        <a:defRPr sz="1800" kern="1200">
          <a:solidFill>
            <a:schemeClr val="tx1"/>
          </a:solidFill>
          <a:latin typeface="+mn-lt"/>
          <a:ea typeface="+mn-ea"/>
          <a:cs typeface="+mn-cs"/>
        </a:defRPr>
      </a:lvl6pPr>
      <a:lvl7pPr marL="2650991" algn="l" defTabSz="441832" rtl="0" eaLnBrk="1" latinLnBrk="0" hangingPunct="1">
        <a:defRPr sz="1800" kern="1200">
          <a:solidFill>
            <a:schemeClr val="tx1"/>
          </a:solidFill>
          <a:latin typeface="+mn-lt"/>
          <a:ea typeface="+mn-ea"/>
          <a:cs typeface="+mn-cs"/>
        </a:defRPr>
      </a:lvl7pPr>
      <a:lvl8pPr marL="3092823" algn="l" defTabSz="441832" rtl="0" eaLnBrk="1" latinLnBrk="0" hangingPunct="1">
        <a:defRPr sz="1800" kern="1200">
          <a:solidFill>
            <a:schemeClr val="tx1"/>
          </a:solidFill>
          <a:latin typeface="+mn-lt"/>
          <a:ea typeface="+mn-ea"/>
          <a:cs typeface="+mn-cs"/>
        </a:defRPr>
      </a:lvl8pPr>
      <a:lvl9pPr marL="3534655" algn="l" defTabSz="4418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prstGeom prst="rect">
            <a:avLst/>
          </a:prstGeom>
        </p:spPr>
        <p:txBody>
          <a:bodyPr/>
          <a:lstStyle/>
          <a:p>
            <a:r>
              <a:rPr lang="de-DE" dirty="0" smtClean="0"/>
              <a:t>Jugendkampagne der IG Metall 2013 - 2015</a:t>
            </a:r>
            <a:endParaRPr lang="de-DE" dirty="0"/>
          </a:p>
        </p:txBody>
      </p:sp>
      <p:sp>
        <p:nvSpPr>
          <p:cNvPr id="3" name="Untertitel 2"/>
          <p:cNvSpPr>
            <a:spLocks noGrp="1"/>
          </p:cNvSpPr>
          <p:nvPr>
            <p:ph type="subTitle" idx="4294967295"/>
          </p:nvPr>
        </p:nvSpPr>
        <p:spPr>
          <a:xfrm>
            <a:off x="585788" y="5397500"/>
            <a:ext cx="8558212" cy="1098550"/>
          </a:xfrm>
          <a:prstGeom prst="rect">
            <a:avLst/>
          </a:prstGeom>
        </p:spPr>
        <p:txBody>
          <a:bodyPr/>
          <a:lstStyle/>
          <a:p>
            <a:r>
              <a:rPr lang="de-DE" dirty="0" smtClean="0"/>
              <a:t>REVOLUTION BILDUNG</a:t>
            </a:r>
          </a:p>
          <a:p>
            <a:r>
              <a:rPr lang="de-DE" sz="2800" dirty="0" smtClean="0"/>
              <a:t>Selbstbestimmung – Mitbestimmung – Solidarität </a:t>
            </a:r>
            <a:endParaRPr lang="de-DE" sz="2800" dirty="0"/>
          </a:p>
        </p:txBody>
      </p:sp>
    </p:spTree>
    <p:extLst>
      <p:ext uri="{BB962C8B-B14F-4D97-AF65-F5344CB8AC3E}">
        <p14:creationId xmlns:p14="http://schemas.microsoft.com/office/powerpoint/2010/main" val="1933349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Kampagnenstart: vier zentrale Gestaltungsfelder</a:t>
            </a:r>
            <a:endParaRPr lang="de-DE" dirty="0"/>
          </a:p>
        </p:txBody>
      </p:sp>
      <p:sp>
        <p:nvSpPr>
          <p:cNvPr id="5" name="Textplatzhalter 4"/>
          <p:cNvSpPr>
            <a:spLocks noGrp="1"/>
          </p:cNvSpPr>
          <p:nvPr>
            <p:ph type="body" sz="quarter" idx="12"/>
          </p:nvPr>
        </p:nvSpPr>
        <p:spPr>
          <a:xfrm>
            <a:off x="4764288" y="2399996"/>
            <a:ext cx="3435688" cy="4512563"/>
          </a:xfrm>
        </p:spPr>
        <p:txBody>
          <a:bodyPr/>
          <a:lstStyle/>
          <a:p>
            <a:r>
              <a:rPr lang="de-DE" dirty="0"/>
              <a:t>Gute Bildung für alle </a:t>
            </a:r>
            <a:br>
              <a:rPr lang="de-DE" dirty="0"/>
            </a:br>
            <a:r>
              <a:rPr lang="de-DE" dirty="0"/>
              <a:t>ist das oberste Ziel </a:t>
            </a:r>
            <a:br>
              <a:rPr lang="de-DE" dirty="0"/>
            </a:br>
            <a:r>
              <a:rPr lang="de-DE" dirty="0"/>
              <a:t>der Kampagne.  </a:t>
            </a:r>
          </a:p>
          <a:p>
            <a:r>
              <a:rPr lang="de-DE" dirty="0"/>
              <a:t>Voraussetzung dafür </a:t>
            </a:r>
            <a:br>
              <a:rPr lang="de-DE" dirty="0"/>
            </a:br>
            <a:r>
              <a:rPr lang="de-DE" dirty="0"/>
              <a:t>sind </a:t>
            </a:r>
            <a:r>
              <a:rPr lang="de-DE" dirty="0" smtClean="0"/>
              <a:t>Zeit sowie </a:t>
            </a:r>
            <a:r>
              <a:rPr lang="de-DE" dirty="0"/>
              <a:t>Zugang zu Bildung. </a:t>
            </a:r>
          </a:p>
          <a:p>
            <a:r>
              <a:rPr lang="de-DE" dirty="0"/>
              <a:t>Die Finanzierung von Bildung letztlich ist Grundbedingung für Zugang, Zeit und Qualität. </a:t>
            </a:r>
          </a:p>
          <a:p>
            <a:pPr marL="0" indent="0">
              <a:buNone/>
            </a:pPr>
            <a:endParaRPr lang="de-DE" dirty="0"/>
          </a:p>
        </p:txBody>
      </p:sp>
      <p:sp>
        <p:nvSpPr>
          <p:cNvPr id="6" name="Datumsplatzhalter 5"/>
          <p:cNvSpPr>
            <a:spLocks noGrp="1"/>
          </p:cNvSpPr>
          <p:nvPr>
            <p:ph type="dt" sz="half" idx="17"/>
          </p:nvPr>
        </p:nvSpPr>
        <p:spPr/>
        <p:txBody>
          <a:bodyPr/>
          <a:lstStyle/>
          <a:p>
            <a:pPr>
              <a:buFont typeface="Times" charset="0"/>
              <a:buNone/>
            </a:pPr>
            <a:fld id="{FD339083-FA02-467E-ABC8-10368843197D}" type="datetime4">
              <a:rPr lang="de-DE" smtClean="0"/>
              <a:t>14. April 2014</a:t>
            </a:fld>
            <a:endParaRPr lang="de-DE" dirty="0"/>
          </a:p>
        </p:txBody>
      </p:sp>
      <p:sp>
        <p:nvSpPr>
          <p:cNvPr id="9" name="Foliennummernplatzhalter 8"/>
          <p:cNvSpPr>
            <a:spLocks noGrp="1"/>
          </p:cNvSpPr>
          <p:nvPr>
            <p:ph type="sldNum" sz="quarter" idx="19"/>
          </p:nvPr>
        </p:nvSpPr>
        <p:spPr/>
        <p:txBody>
          <a:bodyPr/>
          <a:lstStyle/>
          <a:p>
            <a:fld id="{568E1DE0-F549-45DE-B7A4-3ABD08E80195}" type="slidenum">
              <a:rPr lang="de-DE" smtClean="0"/>
              <a:pPr/>
              <a:t>2</a:t>
            </a:fld>
            <a:endParaRPr lang="de-DE"/>
          </a:p>
        </p:txBody>
      </p:sp>
      <p:pic>
        <p:nvPicPr>
          <p:cNvPr id="2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6401" y="2131313"/>
            <a:ext cx="4840017" cy="4250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9957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Deswegen:</a:t>
            </a:r>
            <a:br>
              <a:rPr lang="de-DE" dirty="0" smtClean="0"/>
            </a:br>
            <a:r>
              <a:rPr lang="de-DE" dirty="0" smtClean="0"/>
              <a:t>Umfrage zu „Revolution </a:t>
            </a:r>
            <a:r>
              <a:rPr lang="de-DE" dirty="0"/>
              <a:t>Bildung“</a:t>
            </a:r>
          </a:p>
        </p:txBody>
      </p:sp>
    </p:spTree>
    <p:extLst>
      <p:ext uri="{BB962C8B-B14F-4D97-AF65-F5344CB8AC3E}">
        <p14:creationId xmlns:p14="http://schemas.microsoft.com/office/powerpoint/2010/main" val="438865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Umfrage „Revolution Bildung“ in Baden-Württemberg</a:t>
            </a:r>
            <a:endParaRPr lang="de-DE" dirty="0"/>
          </a:p>
        </p:txBody>
      </p:sp>
      <p:sp>
        <p:nvSpPr>
          <p:cNvPr id="3" name="Textplatzhalter 2"/>
          <p:cNvSpPr>
            <a:spLocks noGrp="1"/>
          </p:cNvSpPr>
          <p:nvPr>
            <p:ph type="body" sz="quarter" idx="12"/>
          </p:nvPr>
        </p:nvSpPr>
        <p:spPr/>
        <p:txBody>
          <a:bodyPr/>
          <a:lstStyle/>
          <a:p>
            <a:r>
              <a:rPr lang="de-DE" dirty="0" smtClean="0"/>
              <a:t>Online: Facebook-App und Integration auf der Website</a:t>
            </a:r>
            <a:endParaRPr lang="de-DE" dirty="0"/>
          </a:p>
        </p:txBody>
      </p:sp>
      <p:sp>
        <p:nvSpPr>
          <p:cNvPr id="5" name="Inhaltsplatzhalter 4"/>
          <p:cNvSpPr>
            <a:spLocks noGrp="1"/>
          </p:cNvSpPr>
          <p:nvPr>
            <p:ph sz="quarter" idx="16"/>
          </p:nvPr>
        </p:nvSpPr>
        <p:spPr/>
        <p:txBody>
          <a:bodyPr/>
          <a:lstStyle/>
          <a:p>
            <a:endParaRPr lang="de-DE"/>
          </a:p>
        </p:txBody>
      </p:sp>
      <p:sp>
        <p:nvSpPr>
          <p:cNvPr id="4" name="Datumsplatzhalter 3"/>
          <p:cNvSpPr>
            <a:spLocks noGrp="1"/>
          </p:cNvSpPr>
          <p:nvPr>
            <p:ph type="dt" sz="half" idx="17"/>
          </p:nvPr>
        </p:nvSpPr>
        <p:spPr/>
        <p:txBody>
          <a:bodyPr/>
          <a:lstStyle/>
          <a:p>
            <a:pPr>
              <a:buFont typeface="Times" charset="0"/>
              <a:buNone/>
            </a:pPr>
            <a:fld id="{62E4A39F-E901-47B2-8A62-A3A4FE09CECE}"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9"/>
          </p:nvPr>
        </p:nvSpPr>
        <p:spPr/>
        <p:txBody>
          <a:bodyPr/>
          <a:lstStyle/>
          <a:p>
            <a:fld id="{568E1DE0-F549-45DE-B7A4-3ABD08E80195}" type="slidenum">
              <a:rPr lang="de-DE" smtClean="0">
                <a:solidFill>
                  <a:srgbClr val="000000"/>
                </a:solidFill>
              </a:rPr>
              <a:pPr/>
              <a:t>4</a:t>
            </a:fld>
            <a:endParaRPr lang="de-DE">
              <a:solidFill>
                <a:srgbClr val="000000"/>
              </a:solidFill>
            </a:endParaRPr>
          </a:p>
        </p:txBody>
      </p:sp>
      <p:pic>
        <p:nvPicPr>
          <p:cNvPr id="13314" name="Picture 2" descr="Z:\Kunden\IGM\IGM01-13002_Kampagne Revolution Bildung\Screens_nach_Livegang\Int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540" y="2276840"/>
            <a:ext cx="2880400" cy="3525367"/>
          </a:xfrm>
          <a:prstGeom prst="rect">
            <a:avLst/>
          </a:prstGeom>
          <a:noFill/>
          <a:ln>
            <a:solidFill>
              <a:schemeClr val="bg1">
                <a:lumMod val="7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315" name="Picture 3" descr="Z:\Kunden\IGM\IGM01-13002_Kampagne Revolution Bildung\Screens_nach_Livegang\Lay over Websi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970" y="2276840"/>
            <a:ext cx="3768496" cy="3525367"/>
          </a:xfrm>
          <a:prstGeom prst="rect">
            <a:avLst/>
          </a:prstGeom>
          <a:noFill/>
          <a:ln>
            <a:solidFill>
              <a:schemeClr val="bg1">
                <a:lumMod val="7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403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Umfrage „Revolution Bildung“ in Baden-Württemberg</a:t>
            </a:r>
            <a:endParaRPr lang="de-DE" dirty="0"/>
          </a:p>
        </p:txBody>
      </p:sp>
      <p:sp>
        <p:nvSpPr>
          <p:cNvPr id="3" name="Textplatzhalter 2"/>
          <p:cNvSpPr>
            <a:spLocks noGrp="1"/>
          </p:cNvSpPr>
          <p:nvPr>
            <p:ph type="body" sz="quarter" idx="12"/>
          </p:nvPr>
        </p:nvSpPr>
        <p:spPr/>
        <p:txBody>
          <a:bodyPr/>
          <a:lstStyle/>
          <a:p>
            <a:r>
              <a:rPr lang="de-DE" dirty="0" smtClean="0"/>
              <a:t>Gedruckter Fragebogen:</a:t>
            </a:r>
            <a:endParaRPr lang="de-DE" dirty="0"/>
          </a:p>
        </p:txBody>
      </p:sp>
      <p:sp>
        <p:nvSpPr>
          <p:cNvPr id="5" name="Inhaltsplatzhalter 4"/>
          <p:cNvSpPr>
            <a:spLocks noGrp="1"/>
          </p:cNvSpPr>
          <p:nvPr>
            <p:ph sz="quarter" idx="16"/>
          </p:nvPr>
        </p:nvSpPr>
        <p:spPr/>
        <p:txBody>
          <a:bodyPr/>
          <a:lstStyle/>
          <a:p>
            <a:endParaRPr lang="de-DE"/>
          </a:p>
        </p:txBody>
      </p:sp>
      <p:sp>
        <p:nvSpPr>
          <p:cNvPr id="4" name="Datumsplatzhalter 3"/>
          <p:cNvSpPr>
            <a:spLocks noGrp="1"/>
          </p:cNvSpPr>
          <p:nvPr>
            <p:ph type="dt" sz="half" idx="17"/>
          </p:nvPr>
        </p:nvSpPr>
        <p:spPr/>
        <p:txBody>
          <a:bodyPr/>
          <a:lstStyle/>
          <a:p>
            <a:pPr>
              <a:buFont typeface="Times" charset="0"/>
              <a:buNone/>
            </a:pPr>
            <a:fld id="{62E4A39F-E901-47B2-8A62-A3A4FE09CECE}"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9"/>
          </p:nvPr>
        </p:nvSpPr>
        <p:spPr/>
        <p:txBody>
          <a:bodyPr/>
          <a:lstStyle/>
          <a:p>
            <a:fld id="{568E1DE0-F549-45DE-B7A4-3ABD08E80195}" type="slidenum">
              <a:rPr lang="de-DE" smtClean="0">
                <a:solidFill>
                  <a:srgbClr val="000000"/>
                </a:solidFill>
              </a:rPr>
              <a:pPr/>
              <a:t>5</a:t>
            </a:fld>
            <a:endParaRPr lang="de-DE">
              <a:solidFill>
                <a:srgbClr val="000000"/>
              </a:solidFill>
            </a:endParaRPr>
          </a:p>
        </p:txBody>
      </p:sp>
      <p:grpSp>
        <p:nvGrpSpPr>
          <p:cNvPr id="12" name="Gruppieren 11"/>
          <p:cNvGrpSpPr/>
          <p:nvPr/>
        </p:nvGrpSpPr>
        <p:grpSpPr>
          <a:xfrm>
            <a:off x="1187530" y="2780910"/>
            <a:ext cx="3682156" cy="2680182"/>
            <a:chOff x="1187530" y="2780910"/>
            <a:chExt cx="3682156" cy="2680182"/>
          </a:xfrm>
        </p:grpSpPr>
        <p:grpSp>
          <p:nvGrpSpPr>
            <p:cNvPr id="9" name="Gruppieren 8"/>
            <p:cNvGrpSpPr/>
            <p:nvPr/>
          </p:nvGrpSpPr>
          <p:grpSpPr>
            <a:xfrm>
              <a:off x="1187530" y="2780910"/>
              <a:ext cx="3558790" cy="2517766"/>
              <a:chOff x="1187530" y="2780910"/>
              <a:chExt cx="3558790" cy="2517766"/>
            </a:xfrm>
          </p:grpSpPr>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530" y="2780910"/>
                <a:ext cx="3558790" cy="251776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Gerade Verbindung 7"/>
              <p:cNvCxnSpPr>
                <a:stCxn id="15363" idx="0"/>
              </p:cNvCxnSpPr>
              <p:nvPr/>
            </p:nvCxnSpPr>
            <p:spPr>
              <a:xfrm>
                <a:off x="2966925" y="2780910"/>
                <a:ext cx="0" cy="2514571"/>
              </a:xfrm>
              <a:prstGeom prst="line">
                <a:avLst/>
              </a:prstGeom>
              <a:ln w="3175">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gr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707">
              <a:off x="3091540" y="2952765"/>
              <a:ext cx="1778146" cy="2508327"/>
            </a:xfrm>
            <a:prstGeom prst="rect">
              <a:avLst/>
            </a:prstGeom>
            <a:noFill/>
            <a:ln w="317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grpSp>
        <p:nvGrpSpPr>
          <p:cNvPr id="13" name="Gruppieren 12"/>
          <p:cNvGrpSpPr/>
          <p:nvPr/>
        </p:nvGrpSpPr>
        <p:grpSpPr>
          <a:xfrm>
            <a:off x="5220090" y="2670777"/>
            <a:ext cx="2926633" cy="2627899"/>
            <a:chOff x="5580140" y="2667581"/>
            <a:chExt cx="2926633" cy="2627899"/>
          </a:xfrm>
        </p:grpSpPr>
        <p:pic>
          <p:nvPicPr>
            <p:cNvPr id="1536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61965">
              <a:off x="6739944" y="2667581"/>
              <a:ext cx="1766829" cy="25110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40" y="2780909"/>
              <a:ext cx="1777451" cy="2514571"/>
            </a:xfrm>
            <a:prstGeom prst="rect">
              <a:avLst/>
            </a:prstGeom>
            <a:noFill/>
            <a:ln w="317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903624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Ergebnisse der Umfrage</a:t>
            </a:r>
            <a:endParaRPr lang="de-DE" dirty="0"/>
          </a:p>
        </p:txBody>
      </p:sp>
    </p:spTree>
    <p:extLst>
      <p:ext uri="{BB962C8B-B14F-4D97-AF65-F5344CB8AC3E}">
        <p14:creationId xmlns:p14="http://schemas.microsoft.com/office/powerpoint/2010/main" val="534170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Teilnehmerzahlen: Stand 08.03.2014</a:t>
            </a:r>
            <a:endParaRPr lang="de-DE" dirty="0"/>
          </a:p>
        </p:txBody>
      </p:sp>
      <p:sp>
        <p:nvSpPr>
          <p:cNvPr id="3" name="Textplatzhalter 2"/>
          <p:cNvSpPr>
            <a:spLocks noGrp="1"/>
          </p:cNvSpPr>
          <p:nvPr>
            <p:ph type="body" sz="quarter" idx="12"/>
          </p:nvPr>
        </p:nvSpPr>
        <p:spPr/>
        <p:txBody>
          <a:bodyPr/>
          <a:lstStyle/>
          <a:p>
            <a:r>
              <a:rPr lang="de-DE" sz="4000" dirty="0">
                <a:latin typeface="Arial" panose="020B0604020202020204" pitchFamily="34" charset="0"/>
                <a:cs typeface="Arial" panose="020B0604020202020204" pitchFamily="34" charset="0"/>
              </a:rPr>
              <a:t>Teilnehmer </a:t>
            </a:r>
            <a:r>
              <a:rPr lang="de-DE" sz="4000" dirty="0" smtClean="0">
                <a:latin typeface="Arial" panose="020B0604020202020204" pitchFamily="34" charset="0"/>
                <a:cs typeface="Arial" panose="020B0604020202020204" pitchFamily="34" charset="0"/>
              </a:rPr>
              <a:t>Gesamt</a:t>
            </a:r>
            <a:r>
              <a:rPr lang="de-DE" sz="4000" dirty="0">
                <a:latin typeface="Arial" panose="020B0604020202020204" pitchFamily="34" charset="0"/>
                <a:cs typeface="Arial" panose="020B0604020202020204" pitchFamily="34" charset="0"/>
              </a:rPr>
              <a:t>: </a:t>
            </a:r>
            <a:r>
              <a:rPr lang="de-DE" sz="4000" dirty="0" smtClean="0">
                <a:latin typeface="Arial" panose="020B0604020202020204" pitchFamily="34" charset="0"/>
                <a:cs typeface="Arial" panose="020B0604020202020204" pitchFamily="34" charset="0"/>
              </a:rPr>
              <a:t>7.250</a:t>
            </a:r>
          </a:p>
          <a:p>
            <a:pPr marL="0" indent="0">
              <a:buNone/>
            </a:pPr>
            <a:endParaRPr lang="de-DE" sz="4000" dirty="0">
              <a:latin typeface="Arial" panose="020B0604020202020204" pitchFamily="34" charset="0"/>
              <a:cs typeface="Arial" panose="020B0604020202020204" pitchFamily="34" charset="0"/>
            </a:endParaRPr>
          </a:p>
          <a:p>
            <a:pPr lvl="1"/>
            <a:r>
              <a:rPr lang="de-DE" sz="4000" dirty="0" smtClean="0">
                <a:latin typeface="Arial" panose="020B0604020202020204" pitchFamily="34" charset="0"/>
                <a:cs typeface="Arial" panose="020B0604020202020204" pitchFamily="34" charset="0"/>
              </a:rPr>
              <a:t>Davon…</a:t>
            </a:r>
          </a:p>
          <a:p>
            <a:pPr lvl="1"/>
            <a:r>
              <a:rPr lang="de-DE" sz="4000" dirty="0" smtClean="0">
                <a:latin typeface="Arial" panose="020B0604020202020204" pitchFamily="34" charset="0"/>
                <a:cs typeface="Arial" panose="020B0604020202020204" pitchFamily="34" charset="0"/>
              </a:rPr>
              <a:t>Azubis</a:t>
            </a:r>
            <a:r>
              <a:rPr lang="de-DE" sz="4000" dirty="0">
                <a:latin typeface="Arial" panose="020B0604020202020204" pitchFamily="34" charset="0"/>
                <a:cs typeface="Arial" panose="020B0604020202020204" pitchFamily="34" charset="0"/>
              </a:rPr>
              <a:t>: </a:t>
            </a:r>
            <a:r>
              <a:rPr lang="de-DE" sz="4000" dirty="0" smtClean="0">
                <a:latin typeface="Arial" panose="020B0604020202020204" pitchFamily="34" charset="0"/>
                <a:cs typeface="Arial" panose="020B0604020202020204" pitchFamily="34" charset="0"/>
              </a:rPr>
              <a:t>6.302</a:t>
            </a:r>
            <a:endParaRPr lang="de-DE" sz="4000" dirty="0">
              <a:latin typeface="Arial" panose="020B0604020202020204" pitchFamily="34" charset="0"/>
              <a:cs typeface="Arial" panose="020B0604020202020204" pitchFamily="34" charset="0"/>
            </a:endParaRPr>
          </a:p>
          <a:p>
            <a:pPr lvl="1"/>
            <a:r>
              <a:rPr lang="de-DE" sz="4000" dirty="0" smtClean="0">
                <a:latin typeface="Arial" panose="020B0604020202020204" pitchFamily="34" charset="0"/>
                <a:cs typeface="Arial" panose="020B0604020202020204" pitchFamily="34" charset="0"/>
              </a:rPr>
              <a:t>DHBW-Studierende: 948</a:t>
            </a:r>
            <a:endParaRPr lang="de-DE" sz="4000" dirty="0">
              <a:latin typeface="Arial" panose="020B0604020202020204" pitchFamily="34" charset="0"/>
              <a:cs typeface="Arial" panose="020B0604020202020204" pitchFamily="34" charset="0"/>
            </a:endParaRPr>
          </a:p>
          <a:p>
            <a:pPr lvl="1"/>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sp>
        <p:nvSpPr>
          <p:cNvPr id="4" name="Datumsplatzhalter 3"/>
          <p:cNvSpPr>
            <a:spLocks noGrp="1"/>
          </p:cNvSpPr>
          <p:nvPr>
            <p:ph type="dt" sz="half" idx="13"/>
          </p:nvPr>
        </p:nvSpPr>
        <p:spPr/>
        <p:txBody>
          <a:bodyPr/>
          <a:lstStyle/>
          <a:p>
            <a:pPr>
              <a:buFont typeface="Times" charset="0"/>
              <a:buNone/>
            </a:pPr>
            <a:fld id="{2B83B2D3-62B1-4DFF-9247-9DCB641AD5C0}"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7</a:t>
            </a:fld>
            <a:endParaRPr lang="de-DE">
              <a:solidFill>
                <a:srgbClr val="000000"/>
              </a:solidFill>
            </a:endParaRPr>
          </a:p>
        </p:txBody>
      </p:sp>
    </p:spTree>
    <p:extLst>
      <p:ext uri="{BB962C8B-B14F-4D97-AF65-F5344CB8AC3E}">
        <p14:creationId xmlns:p14="http://schemas.microsoft.com/office/powerpoint/2010/main" val="2663355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Endstand Azubis</a:t>
            </a:r>
            <a:br>
              <a:rPr lang="de-DE" dirty="0" smtClean="0"/>
            </a:br>
            <a:r>
              <a:rPr lang="de-DE" dirty="0" smtClean="0"/>
              <a:t>08.03.2014</a:t>
            </a:r>
            <a:endParaRPr lang="de-DE" dirty="0"/>
          </a:p>
        </p:txBody>
      </p:sp>
    </p:spTree>
    <p:extLst>
      <p:ext uri="{BB962C8B-B14F-4D97-AF65-F5344CB8AC3E}">
        <p14:creationId xmlns:p14="http://schemas.microsoft.com/office/powerpoint/2010/main" val="2839974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450" y="1842721"/>
            <a:ext cx="7993110" cy="4538689"/>
          </a:xfrm>
          <a:prstGeom prst="rect">
            <a:avLst/>
          </a:prstGeom>
        </p:spPr>
      </p:pic>
      <p:sp>
        <p:nvSpPr>
          <p:cNvPr id="2" name="Titel 1"/>
          <p:cNvSpPr>
            <a:spLocks noGrp="1"/>
          </p:cNvSpPr>
          <p:nvPr>
            <p:ph type="title"/>
          </p:nvPr>
        </p:nvSpPr>
        <p:spPr/>
        <p:txBody>
          <a:bodyPr/>
          <a:lstStyle/>
          <a:p>
            <a:r>
              <a:rPr lang="de-DE" dirty="0" smtClean="0"/>
              <a:t>Ergebnisse </a:t>
            </a:r>
            <a:r>
              <a:rPr lang="de-DE" b="1" dirty="0" smtClean="0"/>
              <a:t>AZUBIS</a:t>
            </a:r>
            <a:r>
              <a:rPr lang="de-DE" dirty="0" smtClean="0"/>
              <a:t> im Detail</a:t>
            </a:r>
            <a:endParaRPr lang="de-DE" dirty="0"/>
          </a:p>
        </p:txBody>
      </p:sp>
      <p:sp>
        <p:nvSpPr>
          <p:cNvPr id="3" name="Textplatzhalter 2"/>
          <p:cNvSpPr>
            <a:spLocks noGrp="1"/>
          </p:cNvSpPr>
          <p:nvPr>
            <p:ph type="body" sz="quarter" idx="12"/>
          </p:nvPr>
        </p:nvSpPr>
        <p:spPr>
          <a:xfrm>
            <a:off x="874608" y="1813132"/>
            <a:ext cx="7396684" cy="4856318"/>
          </a:xfrm>
        </p:spPr>
        <p:txBody>
          <a:bodyPr/>
          <a:lstStyle/>
          <a:p>
            <a:r>
              <a:rPr lang="de-DE" dirty="0" smtClean="0"/>
              <a:t>Für die Auszubildenden sind folgende Punkte am wichtigsten:</a:t>
            </a:r>
          </a:p>
          <a:p>
            <a:pPr marL="0" indent="0">
              <a:buNone/>
            </a:pPr>
            <a:endParaRPr lang="de-DE" dirty="0" smtClean="0"/>
          </a:p>
          <a:p>
            <a:pPr lvl="1"/>
            <a:endParaRPr lang="de-DE" dirty="0"/>
          </a:p>
          <a:p>
            <a:pPr lvl="1"/>
            <a:endParaRPr lang="de-DE" dirty="0"/>
          </a:p>
        </p:txBody>
      </p:sp>
      <p:sp>
        <p:nvSpPr>
          <p:cNvPr id="4" name="Datumsplatzhalter 3"/>
          <p:cNvSpPr>
            <a:spLocks noGrp="1"/>
          </p:cNvSpPr>
          <p:nvPr>
            <p:ph type="dt" sz="half" idx="13"/>
          </p:nvPr>
        </p:nvSpPr>
        <p:spPr/>
        <p:txBody>
          <a:bodyPr/>
          <a:lstStyle/>
          <a:p>
            <a:pPr>
              <a:buFont typeface="Times" charset="0"/>
              <a:buNone/>
            </a:pPr>
            <a:fld id="{AD443426-C224-40D3-8045-743F9CCE4000}"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9</a:t>
            </a:fld>
            <a:endParaRPr lang="de-DE">
              <a:solidFill>
                <a:srgbClr val="000000"/>
              </a:solidFill>
            </a:endParaRPr>
          </a:p>
        </p:txBody>
      </p:sp>
      <p:sp>
        <p:nvSpPr>
          <p:cNvPr id="8" name="Rechteck 7"/>
          <p:cNvSpPr/>
          <p:nvPr/>
        </p:nvSpPr>
        <p:spPr>
          <a:xfrm rot="21259564">
            <a:off x="5753843" y="4464534"/>
            <a:ext cx="1674926" cy="1512210"/>
          </a:xfrm>
          <a:prstGeom prst="rect">
            <a:avLst/>
          </a:prstGeom>
          <a:no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
              <a:buFont typeface="Times" charset="0"/>
              <a:buNone/>
            </a:pPr>
            <a:r>
              <a:rPr lang="de-DE" sz="1400" b="1" dirty="0" smtClean="0">
                <a:solidFill>
                  <a:srgbClr val="000000"/>
                </a:solidFill>
              </a:rPr>
              <a:t>Freistellungs-anspruch für Weiterbildung </a:t>
            </a:r>
          </a:p>
          <a:p>
            <a:pPr algn="ctr" defTabSz="914400" fontAlgn="b">
              <a:buFont typeface="Times" charset="0"/>
              <a:buNone/>
            </a:pPr>
            <a:r>
              <a:rPr lang="de-DE" sz="1400" b="1" dirty="0" smtClean="0">
                <a:solidFill>
                  <a:srgbClr val="000000"/>
                </a:solidFill>
              </a:rPr>
              <a:t>nach der </a:t>
            </a:r>
          </a:p>
          <a:p>
            <a:pPr algn="ctr" defTabSz="914400" fontAlgn="b">
              <a:buFont typeface="Times" charset="0"/>
              <a:buNone/>
            </a:pPr>
            <a:r>
              <a:rPr lang="de-DE" sz="1400" b="1" dirty="0" smtClean="0">
                <a:solidFill>
                  <a:srgbClr val="000000"/>
                </a:solidFill>
              </a:rPr>
              <a:t>Ausbildung</a:t>
            </a:r>
            <a:endParaRPr lang="de-DE" sz="1400" b="1" dirty="0">
              <a:solidFill>
                <a:srgbClr val="000000"/>
              </a:solidFill>
            </a:endParaRPr>
          </a:p>
        </p:txBody>
      </p:sp>
      <p:sp>
        <p:nvSpPr>
          <p:cNvPr id="9" name="Rechteck 8"/>
          <p:cNvSpPr/>
          <p:nvPr/>
        </p:nvSpPr>
        <p:spPr>
          <a:xfrm rot="21305460">
            <a:off x="1955918" y="4859704"/>
            <a:ext cx="1512210" cy="1193393"/>
          </a:xfrm>
          <a:prstGeom prst="rect">
            <a:avLst/>
          </a:prstGeom>
          <a:no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
              <a:buFont typeface="Times" charset="0"/>
              <a:buNone/>
            </a:pPr>
            <a:r>
              <a:rPr lang="de-DE" sz="1400" b="1" dirty="0" smtClean="0">
                <a:solidFill>
                  <a:srgbClr val="000000"/>
                </a:solidFill>
              </a:rPr>
              <a:t>bezahlte </a:t>
            </a:r>
            <a:r>
              <a:rPr lang="de-DE" sz="1400" b="1" dirty="0">
                <a:solidFill>
                  <a:srgbClr val="000000"/>
                </a:solidFill>
              </a:rPr>
              <a:t>Weiterbildung während der Ausbildung (z. B. Sprachkurs)</a:t>
            </a:r>
          </a:p>
        </p:txBody>
      </p:sp>
      <p:sp>
        <p:nvSpPr>
          <p:cNvPr id="7" name="Rechteck 6"/>
          <p:cNvSpPr/>
          <p:nvPr/>
        </p:nvSpPr>
        <p:spPr>
          <a:xfrm rot="21255740">
            <a:off x="3985076" y="3986395"/>
            <a:ext cx="1656230" cy="1740505"/>
          </a:xfrm>
          <a:prstGeom prst="rect">
            <a:avLst/>
          </a:prstGeom>
          <a:no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
              <a:buFont typeface="Times" charset="0"/>
              <a:buNone/>
            </a:pPr>
            <a:r>
              <a:rPr lang="de-DE" sz="1400" b="1" dirty="0" smtClean="0">
                <a:solidFill>
                  <a:srgbClr val="000000"/>
                </a:solidFill>
              </a:rPr>
              <a:t>finanzielle </a:t>
            </a:r>
            <a:r>
              <a:rPr lang="de-DE" sz="1400" b="1" dirty="0">
                <a:solidFill>
                  <a:srgbClr val="000000"/>
                </a:solidFill>
              </a:rPr>
              <a:t>Unterstützung durch </a:t>
            </a:r>
            <a:r>
              <a:rPr lang="de-DE" sz="1400" b="1" dirty="0" smtClean="0">
                <a:solidFill>
                  <a:srgbClr val="000000"/>
                </a:solidFill>
              </a:rPr>
              <a:t>Arbeitgeber </a:t>
            </a:r>
            <a:r>
              <a:rPr lang="de-DE" sz="1400" b="1" dirty="0">
                <a:solidFill>
                  <a:srgbClr val="000000"/>
                </a:solidFill>
              </a:rPr>
              <a:t>bei Weiterbildung</a:t>
            </a:r>
          </a:p>
        </p:txBody>
      </p:sp>
    </p:spTree>
    <p:extLst>
      <p:ext uri="{BB962C8B-B14F-4D97-AF65-F5344CB8AC3E}">
        <p14:creationId xmlns:p14="http://schemas.microsoft.com/office/powerpoint/2010/main" val="2064052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Statements aus der Umfrage</a:t>
            </a:r>
            <a:endParaRPr lang="de-DE" dirty="0"/>
          </a:p>
        </p:txBody>
      </p:sp>
      <p:sp>
        <p:nvSpPr>
          <p:cNvPr id="3" name="Textplatzhalter 2"/>
          <p:cNvSpPr>
            <a:spLocks noGrp="1"/>
          </p:cNvSpPr>
          <p:nvPr>
            <p:ph type="body" sz="quarter" idx="12"/>
          </p:nvPr>
        </p:nvSpPr>
        <p:spPr/>
        <p:txBody>
          <a:bodyPr/>
          <a:lstStyle/>
          <a:p>
            <a:pPr marL="0" indent="0">
              <a:buNone/>
            </a:pPr>
            <a:endParaRPr lang="de-DE" dirty="0"/>
          </a:p>
          <a:p>
            <a:endParaRPr lang="de-DE" dirty="0" smtClean="0"/>
          </a:p>
          <a:p>
            <a:pPr lvl="1"/>
            <a:endParaRPr lang="de-DE" dirty="0"/>
          </a:p>
          <a:p>
            <a:pPr lvl="1"/>
            <a:endParaRPr lang="de-DE" dirty="0"/>
          </a:p>
        </p:txBody>
      </p:sp>
      <p:sp>
        <p:nvSpPr>
          <p:cNvPr id="4" name="Datumsplatzhalter 3"/>
          <p:cNvSpPr>
            <a:spLocks noGrp="1"/>
          </p:cNvSpPr>
          <p:nvPr>
            <p:ph type="dt" sz="half" idx="13"/>
          </p:nvPr>
        </p:nvSpPr>
        <p:spPr/>
        <p:txBody>
          <a:bodyPr/>
          <a:lstStyle/>
          <a:p>
            <a:pPr>
              <a:buFont typeface="Times" charset="0"/>
              <a:buNone/>
            </a:pPr>
            <a:fld id="{AD443426-C224-40D3-8045-743F9CCE4000}"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10</a:t>
            </a:fld>
            <a:endParaRPr lang="de-DE">
              <a:solidFill>
                <a:srgbClr val="000000"/>
              </a:solidFill>
            </a:endParaRPr>
          </a:p>
        </p:txBody>
      </p:sp>
      <p:sp>
        <p:nvSpPr>
          <p:cNvPr id="7" name="Rechteck 6"/>
          <p:cNvSpPr/>
          <p:nvPr/>
        </p:nvSpPr>
        <p:spPr>
          <a:xfrm>
            <a:off x="2314940" y="2864974"/>
            <a:ext cx="4572000" cy="1323439"/>
          </a:xfrm>
          <a:prstGeom prst="rect">
            <a:avLst/>
          </a:prstGeom>
        </p:spPr>
        <p:txBody>
          <a:bodyPr>
            <a:spAutoFit/>
          </a:bodyPr>
          <a:lstStyle/>
          <a:p>
            <a:pPr algn="ctr" defTabSz="914400">
              <a:buFont typeface="Times" charset="0"/>
              <a:buNone/>
            </a:pPr>
            <a:r>
              <a:rPr lang="de-DE" b="1" dirty="0">
                <a:solidFill>
                  <a:srgbClr val="000000"/>
                </a:solidFill>
                <a:latin typeface="Arial"/>
                <a:ea typeface="ＭＳ Ｐゴシック" charset="-128"/>
                <a:cs typeface="Arial"/>
              </a:rPr>
              <a:t>„Weiterbildungen während der Ausbildung finde ich sehr wichtig und sollten vom Arbeitgeber genehmigt und bezahlt </a:t>
            </a:r>
            <a:r>
              <a:rPr lang="de-DE" b="1" dirty="0" smtClean="0">
                <a:solidFill>
                  <a:srgbClr val="000000"/>
                </a:solidFill>
                <a:latin typeface="Arial"/>
                <a:ea typeface="ＭＳ Ｐゴシック" charset="-128"/>
                <a:cs typeface="Arial"/>
              </a:rPr>
              <a:t>werden.“</a:t>
            </a:r>
            <a:endParaRPr lang="de-DE" b="1" dirty="0">
              <a:solidFill>
                <a:srgbClr val="000000"/>
              </a:solidFill>
              <a:latin typeface="Arial"/>
              <a:ea typeface="ＭＳ Ｐゴシック" charset="-128"/>
              <a:cs typeface="Arial"/>
            </a:endParaRPr>
          </a:p>
        </p:txBody>
      </p:sp>
      <p:grpSp>
        <p:nvGrpSpPr>
          <p:cNvPr id="25" name="Gruppieren 24"/>
          <p:cNvGrpSpPr/>
          <p:nvPr/>
        </p:nvGrpSpPr>
        <p:grpSpPr>
          <a:xfrm>
            <a:off x="2258744" y="2712607"/>
            <a:ext cx="427870" cy="1852594"/>
            <a:chOff x="2258744" y="2712607"/>
            <a:chExt cx="427870" cy="1852594"/>
          </a:xfrm>
        </p:grpSpPr>
        <p:cxnSp>
          <p:nvCxnSpPr>
            <p:cNvPr id="10" name="Gerade Verbindung 9"/>
            <p:cNvCxnSpPr/>
            <p:nvPr/>
          </p:nvCxnSpPr>
          <p:spPr>
            <a:xfrm>
              <a:off x="2320556" y="2712607"/>
              <a:ext cx="0" cy="1852594"/>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16" name="Gerade Verbindung 15"/>
            <p:cNvCxnSpPr/>
            <p:nvPr/>
          </p:nvCxnSpPr>
          <p:spPr>
            <a:xfrm flipH="1">
              <a:off x="2258744" y="449619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19" name="Gerade Verbindung 18"/>
            <p:cNvCxnSpPr/>
            <p:nvPr/>
          </p:nvCxnSpPr>
          <p:spPr>
            <a:xfrm flipH="1">
              <a:off x="2258744" y="278091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grpSp>
      <p:grpSp>
        <p:nvGrpSpPr>
          <p:cNvPr id="18" name="Gruppieren 17"/>
          <p:cNvGrpSpPr/>
          <p:nvPr/>
        </p:nvGrpSpPr>
        <p:grpSpPr>
          <a:xfrm>
            <a:off x="6584090" y="2712607"/>
            <a:ext cx="427870" cy="1855995"/>
            <a:chOff x="6584090" y="2712607"/>
            <a:chExt cx="427870" cy="1855995"/>
          </a:xfrm>
        </p:grpSpPr>
        <p:cxnSp>
          <p:nvCxnSpPr>
            <p:cNvPr id="22" name="Gerade Verbindung 21"/>
            <p:cNvCxnSpPr/>
            <p:nvPr/>
          </p:nvCxnSpPr>
          <p:spPr>
            <a:xfrm flipV="1">
              <a:off x="6953547" y="2712607"/>
              <a:ext cx="0" cy="1855995"/>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23" name="Gerade Verbindung 22"/>
            <p:cNvCxnSpPr/>
            <p:nvPr/>
          </p:nvCxnSpPr>
          <p:spPr>
            <a:xfrm rot="10800000" flipH="1">
              <a:off x="6584090" y="278091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rot="10800000" flipH="1">
              <a:off x="6584090" y="449619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04160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Statements aus der Umfrage</a:t>
            </a:r>
          </a:p>
        </p:txBody>
      </p:sp>
      <p:sp>
        <p:nvSpPr>
          <p:cNvPr id="3" name="Textplatzhalter 2"/>
          <p:cNvSpPr>
            <a:spLocks noGrp="1"/>
          </p:cNvSpPr>
          <p:nvPr>
            <p:ph type="body" sz="quarter" idx="12"/>
          </p:nvPr>
        </p:nvSpPr>
        <p:spPr/>
        <p:txBody>
          <a:bodyPr/>
          <a:lstStyle/>
          <a:p>
            <a:pPr marL="0" indent="0">
              <a:buNone/>
            </a:pPr>
            <a:endParaRPr lang="de-DE" dirty="0"/>
          </a:p>
          <a:p>
            <a:endParaRPr lang="de-DE" dirty="0" smtClean="0"/>
          </a:p>
          <a:p>
            <a:pPr lvl="1"/>
            <a:endParaRPr lang="de-DE" dirty="0"/>
          </a:p>
          <a:p>
            <a:pPr lvl="1"/>
            <a:endParaRPr lang="de-DE" dirty="0"/>
          </a:p>
        </p:txBody>
      </p:sp>
      <p:sp>
        <p:nvSpPr>
          <p:cNvPr id="4" name="Datumsplatzhalter 3"/>
          <p:cNvSpPr>
            <a:spLocks noGrp="1"/>
          </p:cNvSpPr>
          <p:nvPr>
            <p:ph type="dt" sz="half" idx="13"/>
          </p:nvPr>
        </p:nvSpPr>
        <p:spPr/>
        <p:txBody>
          <a:bodyPr/>
          <a:lstStyle/>
          <a:p>
            <a:pPr>
              <a:buFont typeface="Times" charset="0"/>
              <a:buNone/>
            </a:pPr>
            <a:fld id="{AD443426-C224-40D3-8045-743F9CCE4000}"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11</a:t>
            </a:fld>
            <a:endParaRPr lang="de-DE">
              <a:solidFill>
                <a:srgbClr val="000000"/>
              </a:solidFill>
            </a:endParaRPr>
          </a:p>
        </p:txBody>
      </p:sp>
      <p:sp>
        <p:nvSpPr>
          <p:cNvPr id="7" name="Rechteck 6"/>
          <p:cNvSpPr/>
          <p:nvPr/>
        </p:nvSpPr>
        <p:spPr>
          <a:xfrm>
            <a:off x="2314940" y="2864974"/>
            <a:ext cx="4572000" cy="1015663"/>
          </a:xfrm>
          <a:prstGeom prst="rect">
            <a:avLst/>
          </a:prstGeom>
        </p:spPr>
        <p:txBody>
          <a:bodyPr>
            <a:spAutoFit/>
          </a:bodyPr>
          <a:lstStyle/>
          <a:p>
            <a:pPr algn="ctr" defTabSz="914400">
              <a:buFont typeface="Times" charset="0"/>
              <a:buNone/>
            </a:pPr>
            <a:r>
              <a:rPr lang="de-DE" b="1" dirty="0">
                <a:solidFill>
                  <a:srgbClr val="000000"/>
                </a:solidFill>
                <a:latin typeface="Arial"/>
                <a:ea typeface="ＭＳ Ｐゴシック" charset="-128"/>
                <a:cs typeface="Arial"/>
              </a:rPr>
              <a:t>„Um das Thema Bildung muss man sich jetzt endlich kümmern. Das ist für uns "Junge" sehr wichtig</a:t>
            </a:r>
            <a:r>
              <a:rPr lang="de-DE" b="1" dirty="0" smtClean="0">
                <a:solidFill>
                  <a:srgbClr val="000000"/>
                </a:solidFill>
                <a:latin typeface="Arial"/>
                <a:ea typeface="ＭＳ Ｐゴシック" charset="-128"/>
                <a:cs typeface="Arial"/>
              </a:rPr>
              <a:t>.“</a:t>
            </a:r>
            <a:endParaRPr lang="de-DE" b="1" dirty="0">
              <a:solidFill>
                <a:srgbClr val="000000"/>
              </a:solidFill>
              <a:latin typeface="Arial"/>
              <a:ea typeface="ＭＳ Ｐゴシック" charset="-128"/>
              <a:cs typeface="Arial"/>
            </a:endParaRPr>
          </a:p>
        </p:txBody>
      </p:sp>
      <p:grpSp>
        <p:nvGrpSpPr>
          <p:cNvPr id="25" name="Gruppieren 24"/>
          <p:cNvGrpSpPr/>
          <p:nvPr/>
        </p:nvGrpSpPr>
        <p:grpSpPr>
          <a:xfrm>
            <a:off x="2258744" y="2712607"/>
            <a:ext cx="427870" cy="1436493"/>
            <a:chOff x="2258744" y="2712607"/>
            <a:chExt cx="427870" cy="1852594"/>
          </a:xfrm>
        </p:grpSpPr>
        <p:cxnSp>
          <p:nvCxnSpPr>
            <p:cNvPr id="10" name="Gerade Verbindung 9"/>
            <p:cNvCxnSpPr/>
            <p:nvPr/>
          </p:nvCxnSpPr>
          <p:spPr>
            <a:xfrm>
              <a:off x="2320556" y="2712607"/>
              <a:ext cx="0" cy="1852594"/>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16" name="Gerade Verbindung 15"/>
            <p:cNvCxnSpPr/>
            <p:nvPr/>
          </p:nvCxnSpPr>
          <p:spPr>
            <a:xfrm flipH="1">
              <a:off x="2258744" y="449619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19" name="Gerade Verbindung 18"/>
            <p:cNvCxnSpPr/>
            <p:nvPr/>
          </p:nvCxnSpPr>
          <p:spPr>
            <a:xfrm flipH="1">
              <a:off x="2258744" y="278091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grpSp>
      <p:grpSp>
        <p:nvGrpSpPr>
          <p:cNvPr id="18" name="Gruppieren 17"/>
          <p:cNvGrpSpPr/>
          <p:nvPr/>
        </p:nvGrpSpPr>
        <p:grpSpPr>
          <a:xfrm>
            <a:off x="6584090" y="2712607"/>
            <a:ext cx="427870" cy="1436493"/>
            <a:chOff x="6584090" y="2712607"/>
            <a:chExt cx="427870" cy="1855995"/>
          </a:xfrm>
        </p:grpSpPr>
        <p:cxnSp>
          <p:nvCxnSpPr>
            <p:cNvPr id="22" name="Gerade Verbindung 21"/>
            <p:cNvCxnSpPr/>
            <p:nvPr/>
          </p:nvCxnSpPr>
          <p:spPr>
            <a:xfrm flipV="1">
              <a:off x="6953547" y="2712607"/>
              <a:ext cx="0" cy="1855995"/>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23" name="Gerade Verbindung 22"/>
            <p:cNvCxnSpPr/>
            <p:nvPr/>
          </p:nvCxnSpPr>
          <p:spPr>
            <a:xfrm rot="10800000" flipH="1">
              <a:off x="6584090" y="278091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rot="10800000" flipH="1">
              <a:off x="6584090" y="449619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07841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Statements aus der Umfrage</a:t>
            </a:r>
          </a:p>
        </p:txBody>
      </p:sp>
      <p:sp>
        <p:nvSpPr>
          <p:cNvPr id="3" name="Textplatzhalter 2"/>
          <p:cNvSpPr>
            <a:spLocks noGrp="1"/>
          </p:cNvSpPr>
          <p:nvPr>
            <p:ph type="body" sz="quarter" idx="12"/>
          </p:nvPr>
        </p:nvSpPr>
        <p:spPr/>
        <p:txBody>
          <a:bodyPr/>
          <a:lstStyle/>
          <a:p>
            <a:pPr marL="0" indent="0">
              <a:buNone/>
            </a:pPr>
            <a:endParaRPr lang="de-DE" dirty="0"/>
          </a:p>
          <a:p>
            <a:endParaRPr lang="de-DE" dirty="0" smtClean="0"/>
          </a:p>
          <a:p>
            <a:pPr lvl="1"/>
            <a:endParaRPr lang="de-DE" dirty="0"/>
          </a:p>
          <a:p>
            <a:pPr lvl="1"/>
            <a:endParaRPr lang="de-DE" dirty="0"/>
          </a:p>
        </p:txBody>
      </p:sp>
      <p:sp>
        <p:nvSpPr>
          <p:cNvPr id="4" name="Datumsplatzhalter 3"/>
          <p:cNvSpPr>
            <a:spLocks noGrp="1"/>
          </p:cNvSpPr>
          <p:nvPr>
            <p:ph type="dt" sz="half" idx="13"/>
          </p:nvPr>
        </p:nvSpPr>
        <p:spPr/>
        <p:txBody>
          <a:bodyPr/>
          <a:lstStyle/>
          <a:p>
            <a:pPr>
              <a:buFont typeface="Times" charset="0"/>
              <a:buNone/>
            </a:pPr>
            <a:fld id="{AD443426-C224-40D3-8045-743F9CCE4000}"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12</a:t>
            </a:fld>
            <a:endParaRPr lang="de-DE">
              <a:solidFill>
                <a:srgbClr val="000000"/>
              </a:solidFill>
            </a:endParaRPr>
          </a:p>
        </p:txBody>
      </p:sp>
      <p:sp>
        <p:nvSpPr>
          <p:cNvPr id="7" name="Rechteck 6"/>
          <p:cNvSpPr/>
          <p:nvPr/>
        </p:nvSpPr>
        <p:spPr>
          <a:xfrm>
            <a:off x="2314940" y="2864974"/>
            <a:ext cx="4572000" cy="2246769"/>
          </a:xfrm>
          <a:prstGeom prst="rect">
            <a:avLst/>
          </a:prstGeom>
        </p:spPr>
        <p:txBody>
          <a:bodyPr>
            <a:spAutoFit/>
          </a:bodyPr>
          <a:lstStyle/>
          <a:p>
            <a:pPr algn="ctr" defTabSz="914400">
              <a:buFont typeface="Times" charset="0"/>
              <a:buNone/>
            </a:pPr>
            <a:r>
              <a:rPr lang="de-DE" b="1" dirty="0">
                <a:solidFill>
                  <a:srgbClr val="000000"/>
                </a:solidFill>
                <a:latin typeface="Arial"/>
                <a:ea typeface="ＭＳ Ｐゴシック" charset="-128"/>
                <a:cs typeface="Arial"/>
              </a:rPr>
              <a:t>„Ich würde mich nach einer Ausbildung mit einem </a:t>
            </a:r>
            <a:r>
              <a:rPr lang="de-DE" b="1" dirty="0" smtClean="0">
                <a:solidFill>
                  <a:srgbClr val="000000"/>
                </a:solidFill>
                <a:latin typeface="Arial"/>
                <a:ea typeface="ＭＳ Ｐゴシック" charset="-128"/>
                <a:cs typeface="Arial"/>
              </a:rPr>
              <a:t>Studium </a:t>
            </a:r>
            <a:r>
              <a:rPr lang="de-DE" b="1" dirty="0">
                <a:solidFill>
                  <a:srgbClr val="000000"/>
                </a:solidFill>
                <a:latin typeface="Arial"/>
                <a:ea typeface="ＭＳ Ｐゴシック" charset="-128"/>
                <a:cs typeface="Arial"/>
              </a:rPr>
              <a:t>gerne weiterbilden. Danach einen Betrieb zu finden ist sehr schwer. Eine sichere Stelle zu haben ist deshalb positiv</a:t>
            </a:r>
            <a:r>
              <a:rPr lang="de-DE" b="1" dirty="0" smtClean="0">
                <a:solidFill>
                  <a:srgbClr val="000000"/>
                </a:solidFill>
                <a:latin typeface="Arial"/>
                <a:ea typeface="ＭＳ Ｐゴシック" charset="-128"/>
                <a:cs typeface="Arial"/>
              </a:rPr>
              <a:t>.“</a:t>
            </a:r>
            <a:endParaRPr lang="de-DE" b="1" dirty="0">
              <a:solidFill>
                <a:srgbClr val="000000"/>
              </a:solidFill>
              <a:latin typeface="Arial"/>
              <a:ea typeface="ＭＳ Ｐゴシック" charset="-128"/>
              <a:cs typeface="Arial"/>
            </a:endParaRPr>
          </a:p>
          <a:p>
            <a:pPr algn="ctr" defTabSz="914400">
              <a:buFont typeface="Times" charset="0"/>
              <a:buNone/>
            </a:pPr>
            <a:endParaRPr lang="de-DE" b="1" dirty="0">
              <a:solidFill>
                <a:srgbClr val="000000"/>
              </a:solidFill>
              <a:latin typeface="Arial"/>
              <a:ea typeface="ＭＳ Ｐゴシック" charset="-128"/>
              <a:cs typeface="Arial"/>
            </a:endParaRPr>
          </a:p>
        </p:txBody>
      </p:sp>
      <p:grpSp>
        <p:nvGrpSpPr>
          <p:cNvPr id="25" name="Gruppieren 24"/>
          <p:cNvGrpSpPr/>
          <p:nvPr/>
        </p:nvGrpSpPr>
        <p:grpSpPr>
          <a:xfrm>
            <a:off x="2258744" y="2712606"/>
            <a:ext cx="427870" cy="2399137"/>
            <a:chOff x="2258744" y="2712607"/>
            <a:chExt cx="427870" cy="1852594"/>
          </a:xfrm>
        </p:grpSpPr>
        <p:cxnSp>
          <p:nvCxnSpPr>
            <p:cNvPr id="10" name="Gerade Verbindung 9"/>
            <p:cNvCxnSpPr/>
            <p:nvPr/>
          </p:nvCxnSpPr>
          <p:spPr>
            <a:xfrm>
              <a:off x="2320556" y="2712607"/>
              <a:ext cx="0" cy="1852594"/>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16" name="Gerade Verbindung 15"/>
            <p:cNvCxnSpPr/>
            <p:nvPr/>
          </p:nvCxnSpPr>
          <p:spPr>
            <a:xfrm flipH="1">
              <a:off x="2258744" y="449619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19" name="Gerade Verbindung 18"/>
            <p:cNvCxnSpPr/>
            <p:nvPr/>
          </p:nvCxnSpPr>
          <p:spPr>
            <a:xfrm flipH="1">
              <a:off x="2258744" y="278091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grpSp>
      <p:grpSp>
        <p:nvGrpSpPr>
          <p:cNvPr id="18" name="Gruppieren 17"/>
          <p:cNvGrpSpPr/>
          <p:nvPr/>
        </p:nvGrpSpPr>
        <p:grpSpPr>
          <a:xfrm>
            <a:off x="6584090" y="2712607"/>
            <a:ext cx="427870" cy="2399136"/>
            <a:chOff x="6584090" y="2712607"/>
            <a:chExt cx="427870" cy="1855995"/>
          </a:xfrm>
        </p:grpSpPr>
        <p:cxnSp>
          <p:nvCxnSpPr>
            <p:cNvPr id="22" name="Gerade Verbindung 21"/>
            <p:cNvCxnSpPr/>
            <p:nvPr/>
          </p:nvCxnSpPr>
          <p:spPr>
            <a:xfrm flipV="1">
              <a:off x="6953547" y="2712607"/>
              <a:ext cx="0" cy="1855995"/>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23" name="Gerade Verbindung 22"/>
            <p:cNvCxnSpPr/>
            <p:nvPr/>
          </p:nvCxnSpPr>
          <p:spPr>
            <a:xfrm rot="10800000" flipH="1">
              <a:off x="6584090" y="278091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rot="10800000" flipH="1">
              <a:off x="6584090" y="4496190"/>
              <a:ext cx="427870" cy="0"/>
            </a:xfrm>
            <a:prstGeom prst="line">
              <a:avLst/>
            </a:prstGeom>
            <a:ln w="139700"/>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689090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Endstand</a:t>
            </a:r>
            <a:br>
              <a:rPr lang="de-DE" dirty="0" smtClean="0"/>
            </a:br>
            <a:r>
              <a:rPr lang="de-DE" dirty="0" smtClean="0"/>
              <a:t>DHBW-Studenten</a:t>
            </a:r>
            <a:br>
              <a:rPr lang="de-DE" dirty="0" smtClean="0"/>
            </a:br>
            <a:r>
              <a:rPr lang="de-DE" dirty="0" smtClean="0"/>
              <a:t>08.03.2014</a:t>
            </a:r>
            <a:endParaRPr lang="de-DE" dirty="0"/>
          </a:p>
        </p:txBody>
      </p:sp>
    </p:spTree>
    <p:extLst>
      <p:ext uri="{BB962C8B-B14F-4D97-AF65-F5344CB8AC3E}">
        <p14:creationId xmlns:p14="http://schemas.microsoft.com/office/powerpoint/2010/main" val="617791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470" y="1628750"/>
            <a:ext cx="7849090" cy="4847734"/>
          </a:xfrm>
          <a:prstGeom prst="rect">
            <a:avLst/>
          </a:prstGeom>
        </p:spPr>
      </p:pic>
      <p:sp>
        <p:nvSpPr>
          <p:cNvPr id="2" name="Titel 1"/>
          <p:cNvSpPr>
            <a:spLocks noGrp="1"/>
          </p:cNvSpPr>
          <p:nvPr>
            <p:ph type="title"/>
          </p:nvPr>
        </p:nvSpPr>
        <p:spPr/>
        <p:txBody>
          <a:bodyPr/>
          <a:lstStyle/>
          <a:p>
            <a:r>
              <a:rPr lang="de-DE" dirty="0" smtClean="0"/>
              <a:t>Ergebnisse </a:t>
            </a:r>
            <a:r>
              <a:rPr lang="de-DE" b="1" dirty="0" smtClean="0"/>
              <a:t>DHBW-Studierende</a:t>
            </a:r>
            <a:r>
              <a:rPr lang="de-DE" dirty="0" smtClean="0"/>
              <a:t> </a:t>
            </a:r>
            <a:r>
              <a:rPr lang="de-DE" dirty="0"/>
              <a:t>im Detail</a:t>
            </a:r>
          </a:p>
        </p:txBody>
      </p:sp>
      <p:sp>
        <p:nvSpPr>
          <p:cNvPr id="3" name="Textplatzhalter 2"/>
          <p:cNvSpPr>
            <a:spLocks noGrp="1"/>
          </p:cNvSpPr>
          <p:nvPr>
            <p:ph type="body" sz="quarter" idx="12"/>
          </p:nvPr>
        </p:nvSpPr>
        <p:spPr/>
        <p:txBody>
          <a:bodyPr/>
          <a:lstStyle/>
          <a:p>
            <a:r>
              <a:rPr lang="de-DE" dirty="0"/>
              <a:t>Für die </a:t>
            </a:r>
            <a:r>
              <a:rPr lang="de-DE" dirty="0" smtClean="0"/>
              <a:t>DHBW-Studenten </a:t>
            </a:r>
            <a:r>
              <a:rPr lang="de-DE" dirty="0"/>
              <a:t>sind folgende Punkte am wichtigsten:</a:t>
            </a:r>
          </a:p>
        </p:txBody>
      </p:sp>
      <p:sp>
        <p:nvSpPr>
          <p:cNvPr id="4" name="Datumsplatzhalter 3"/>
          <p:cNvSpPr>
            <a:spLocks noGrp="1"/>
          </p:cNvSpPr>
          <p:nvPr>
            <p:ph type="dt" sz="half" idx="13"/>
          </p:nvPr>
        </p:nvSpPr>
        <p:spPr/>
        <p:txBody>
          <a:bodyPr/>
          <a:lstStyle/>
          <a:p>
            <a:pPr>
              <a:buFont typeface="Times" charset="0"/>
              <a:buNone/>
            </a:pPr>
            <a:fld id="{F554009F-B235-435F-8094-6E2AA0C09A98}"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14</a:t>
            </a:fld>
            <a:endParaRPr lang="de-DE">
              <a:solidFill>
                <a:srgbClr val="000000"/>
              </a:solidFill>
            </a:endParaRPr>
          </a:p>
        </p:txBody>
      </p:sp>
      <p:sp>
        <p:nvSpPr>
          <p:cNvPr id="20" name="Rechteck 19"/>
          <p:cNvSpPr/>
          <p:nvPr/>
        </p:nvSpPr>
        <p:spPr>
          <a:xfrm rot="21094778">
            <a:off x="5769174" y="4493007"/>
            <a:ext cx="1674926" cy="1368358"/>
          </a:xfrm>
          <a:prstGeom prst="rect">
            <a:avLst/>
          </a:prstGeom>
          <a:no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
              <a:buFont typeface="Times" charset="0"/>
              <a:buNone/>
            </a:pPr>
            <a:r>
              <a:rPr lang="de-DE" sz="1400" b="1" dirty="0">
                <a:solidFill>
                  <a:srgbClr val="000000"/>
                </a:solidFill>
              </a:rPr>
              <a:t>finanzielle Unterstützung </a:t>
            </a:r>
            <a:endParaRPr lang="de-DE" sz="1400" b="1" dirty="0" smtClean="0">
              <a:solidFill>
                <a:srgbClr val="000000"/>
              </a:solidFill>
            </a:endParaRPr>
          </a:p>
          <a:p>
            <a:pPr algn="ctr" defTabSz="914400" fontAlgn="b">
              <a:buFont typeface="Times" charset="0"/>
              <a:buNone/>
            </a:pPr>
            <a:r>
              <a:rPr lang="de-DE" sz="1400" b="1" dirty="0" smtClean="0">
                <a:solidFill>
                  <a:srgbClr val="000000"/>
                </a:solidFill>
              </a:rPr>
              <a:t>für Weiter-</a:t>
            </a:r>
          </a:p>
          <a:p>
            <a:pPr algn="ctr" defTabSz="914400" fontAlgn="b">
              <a:buFont typeface="Times" charset="0"/>
              <a:buNone/>
            </a:pPr>
            <a:r>
              <a:rPr lang="de-DE" sz="1400" b="1" dirty="0" err="1" smtClean="0">
                <a:solidFill>
                  <a:srgbClr val="000000"/>
                </a:solidFill>
              </a:rPr>
              <a:t>bildung</a:t>
            </a:r>
            <a:endParaRPr lang="de-DE" sz="1400" b="1" dirty="0">
              <a:solidFill>
                <a:srgbClr val="000000"/>
              </a:solidFill>
            </a:endParaRPr>
          </a:p>
        </p:txBody>
      </p:sp>
      <p:sp>
        <p:nvSpPr>
          <p:cNvPr id="21" name="Rechteck 20"/>
          <p:cNvSpPr/>
          <p:nvPr/>
        </p:nvSpPr>
        <p:spPr>
          <a:xfrm rot="21110762">
            <a:off x="2197828" y="4908771"/>
            <a:ext cx="1435884" cy="1148190"/>
          </a:xfrm>
          <a:prstGeom prst="rect">
            <a:avLst/>
          </a:prstGeom>
          <a:no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
              <a:buFont typeface="Times" charset="0"/>
              <a:buNone/>
            </a:pPr>
            <a:r>
              <a:rPr lang="de-DE" sz="1400" b="1" dirty="0">
                <a:solidFill>
                  <a:srgbClr val="000000"/>
                </a:solidFill>
              </a:rPr>
              <a:t>Freistellung für Master-/Zweitstudium mit garantiertem Rückkehrrecht</a:t>
            </a:r>
          </a:p>
        </p:txBody>
      </p:sp>
      <p:sp>
        <p:nvSpPr>
          <p:cNvPr id="22" name="Rechteck 21"/>
          <p:cNvSpPr/>
          <p:nvPr/>
        </p:nvSpPr>
        <p:spPr>
          <a:xfrm rot="21143688">
            <a:off x="4072004" y="3987305"/>
            <a:ext cx="1656230" cy="1740505"/>
          </a:xfrm>
          <a:prstGeom prst="rect">
            <a:avLst/>
          </a:prstGeom>
          <a:no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
              <a:buFont typeface="Times" charset="0"/>
              <a:buNone/>
            </a:pPr>
            <a:r>
              <a:rPr lang="de-DE" sz="1400" b="1" dirty="0">
                <a:solidFill>
                  <a:srgbClr val="000000"/>
                </a:solidFill>
              </a:rPr>
              <a:t>Übernahme nach dem Studium </a:t>
            </a:r>
            <a:endParaRPr lang="de-DE" sz="1400" b="1" dirty="0" smtClean="0">
              <a:solidFill>
                <a:srgbClr val="000000"/>
              </a:solidFill>
            </a:endParaRPr>
          </a:p>
          <a:p>
            <a:pPr algn="ctr" defTabSz="914400" fontAlgn="b">
              <a:buFont typeface="Times" charset="0"/>
              <a:buNone/>
            </a:pPr>
            <a:r>
              <a:rPr lang="de-DE" sz="1400" b="1" dirty="0" smtClean="0">
                <a:solidFill>
                  <a:srgbClr val="000000"/>
                </a:solidFill>
              </a:rPr>
              <a:t>ohne </a:t>
            </a:r>
            <a:r>
              <a:rPr lang="de-DE" sz="1400" b="1" dirty="0">
                <a:solidFill>
                  <a:srgbClr val="000000"/>
                </a:solidFill>
              </a:rPr>
              <a:t>Befristung</a:t>
            </a:r>
          </a:p>
        </p:txBody>
      </p:sp>
    </p:spTree>
    <p:extLst>
      <p:ext uri="{BB962C8B-B14F-4D97-AF65-F5344CB8AC3E}">
        <p14:creationId xmlns:p14="http://schemas.microsoft.com/office/powerpoint/2010/main" val="3503954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Statements aus der Umfrage</a:t>
            </a:r>
            <a:endParaRPr lang="de-DE" dirty="0"/>
          </a:p>
        </p:txBody>
      </p:sp>
      <p:sp>
        <p:nvSpPr>
          <p:cNvPr id="4" name="Datumsplatzhalter 3"/>
          <p:cNvSpPr>
            <a:spLocks noGrp="1"/>
          </p:cNvSpPr>
          <p:nvPr>
            <p:ph type="dt" sz="half" idx="13"/>
          </p:nvPr>
        </p:nvSpPr>
        <p:spPr/>
        <p:txBody>
          <a:bodyPr/>
          <a:lstStyle/>
          <a:p>
            <a:pPr>
              <a:buFont typeface="Times" charset="0"/>
              <a:buNone/>
            </a:pPr>
            <a:fld id="{F554009F-B235-435F-8094-6E2AA0C09A98}"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15</a:t>
            </a:fld>
            <a:endParaRPr lang="de-DE">
              <a:solidFill>
                <a:srgbClr val="000000"/>
              </a:solidFill>
            </a:endParaRPr>
          </a:p>
        </p:txBody>
      </p:sp>
      <p:sp>
        <p:nvSpPr>
          <p:cNvPr id="17" name="Rechteck 16"/>
          <p:cNvSpPr/>
          <p:nvPr/>
        </p:nvSpPr>
        <p:spPr>
          <a:xfrm>
            <a:off x="2314940" y="2864974"/>
            <a:ext cx="4572000" cy="1015663"/>
          </a:xfrm>
          <a:prstGeom prst="rect">
            <a:avLst/>
          </a:prstGeom>
        </p:spPr>
        <p:txBody>
          <a:bodyPr>
            <a:spAutoFit/>
          </a:bodyPr>
          <a:lstStyle/>
          <a:p>
            <a:pPr algn="ctr" defTabSz="914400">
              <a:buFont typeface="Times" charset="0"/>
              <a:buNone/>
            </a:pPr>
            <a:r>
              <a:rPr lang="de-DE" b="1" dirty="0">
                <a:solidFill>
                  <a:srgbClr val="000000"/>
                </a:solidFill>
                <a:latin typeface="Arial"/>
                <a:ea typeface="ＭＳ Ｐゴシック" charset="-128"/>
                <a:cs typeface="Arial"/>
              </a:rPr>
              <a:t>„Danke für die Umfrage! Es wird </a:t>
            </a:r>
            <a:r>
              <a:rPr lang="de-DE" b="1" dirty="0" smtClean="0">
                <a:solidFill>
                  <a:srgbClr val="000000"/>
                </a:solidFill>
                <a:latin typeface="Arial"/>
                <a:ea typeface="ＭＳ Ｐゴシック" charset="-128"/>
                <a:cs typeface="Arial"/>
              </a:rPr>
              <a:t>Zeit, </a:t>
            </a:r>
            <a:r>
              <a:rPr lang="de-DE" b="1" dirty="0">
                <a:solidFill>
                  <a:srgbClr val="000000"/>
                </a:solidFill>
                <a:latin typeface="Arial"/>
                <a:ea typeface="ＭＳ Ｐゴシック" charset="-128"/>
                <a:cs typeface="Arial"/>
              </a:rPr>
              <a:t>dass jemand da was unternimmt! “</a:t>
            </a:r>
          </a:p>
        </p:txBody>
      </p:sp>
      <p:grpSp>
        <p:nvGrpSpPr>
          <p:cNvPr id="32" name="Gruppieren 31"/>
          <p:cNvGrpSpPr/>
          <p:nvPr/>
        </p:nvGrpSpPr>
        <p:grpSpPr>
          <a:xfrm>
            <a:off x="2258744" y="2712607"/>
            <a:ext cx="427870" cy="1364483"/>
            <a:chOff x="2258744" y="2712607"/>
            <a:chExt cx="427870" cy="1577255"/>
          </a:xfrm>
        </p:grpSpPr>
        <p:cxnSp>
          <p:nvCxnSpPr>
            <p:cNvPr id="19" name="Gerade Verbindung 18"/>
            <p:cNvCxnSpPr/>
            <p:nvPr/>
          </p:nvCxnSpPr>
          <p:spPr>
            <a:xfrm>
              <a:off x="2325092" y="2712607"/>
              <a:ext cx="0" cy="1577255"/>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19"/>
            <p:cNvCxnSpPr/>
            <p:nvPr/>
          </p:nvCxnSpPr>
          <p:spPr>
            <a:xfrm flipH="1">
              <a:off x="2258744" y="42211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flipH="1">
              <a:off x="2258744" y="27809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grpSp>
      <p:grpSp>
        <p:nvGrpSpPr>
          <p:cNvPr id="33" name="Gruppieren 32"/>
          <p:cNvGrpSpPr/>
          <p:nvPr/>
        </p:nvGrpSpPr>
        <p:grpSpPr>
          <a:xfrm>
            <a:off x="6594288" y="2712608"/>
            <a:ext cx="427870" cy="1364482"/>
            <a:chOff x="6594288" y="2712607"/>
            <a:chExt cx="427870" cy="1577255"/>
          </a:xfrm>
        </p:grpSpPr>
        <p:cxnSp>
          <p:nvCxnSpPr>
            <p:cNvPr id="23" name="Gerade Verbindung 22"/>
            <p:cNvCxnSpPr/>
            <p:nvPr/>
          </p:nvCxnSpPr>
          <p:spPr>
            <a:xfrm flipV="1">
              <a:off x="6953547" y="2712607"/>
              <a:ext cx="0" cy="1577255"/>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rot="10800000" flipH="1">
              <a:off x="6594288" y="27809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6" name="Gerade Verbindung 25"/>
            <p:cNvCxnSpPr/>
            <p:nvPr/>
          </p:nvCxnSpPr>
          <p:spPr>
            <a:xfrm rot="10800000" flipH="1">
              <a:off x="6594288" y="42211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99526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Umfrage </a:t>
            </a:r>
            <a:r>
              <a:rPr lang="de-DE" dirty="0" smtClean="0"/>
              <a:t>DHBW-Studenten </a:t>
            </a:r>
            <a:r>
              <a:rPr lang="de-DE" dirty="0"/>
              <a:t>im Detail</a:t>
            </a:r>
          </a:p>
        </p:txBody>
      </p:sp>
      <p:sp>
        <p:nvSpPr>
          <p:cNvPr id="4" name="Datumsplatzhalter 3"/>
          <p:cNvSpPr>
            <a:spLocks noGrp="1"/>
          </p:cNvSpPr>
          <p:nvPr>
            <p:ph type="dt" sz="half" idx="13"/>
          </p:nvPr>
        </p:nvSpPr>
        <p:spPr/>
        <p:txBody>
          <a:bodyPr/>
          <a:lstStyle/>
          <a:p>
            <a:pPr>
              <a:buFont typeface="Times" charset="0"/>
              <a:buNone/>
            </a:pPr>
            <a:fld id="{F554009F-B235-435F-8094-6E2AA0C09A98}"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16</a:t>
            </a:fld>
            <a:endParaRPr lang="de-DE">
              <a:solidFill>
                <a:srgbClr val="000000"/>
              </a:solidFill>
            </a:endParaRPr>
          </a:p>
        </p:txBody>
      </p:sp>
      <p:sp>
        <p:nvSpPr>
          <p:cNvPr id="17" name="Rechteck 16"/>
          <p:cNvSpPr/>
          <p:nvPr/>
        </p:nvSpPr>
        <p:spPr>
          <a:xfrm>
            <a:off x="2314940" y="2864974"/>
            <a:ext cx="4572000" cy="1323439"/>
          </a:xfrm>
          <a:prstGeom prst="rect">
            <a:avLst/>
          </a:prstGeom>
        </p:spPr>
        <p:txBody>
          <a:bodyPr>
            <a:spAutoFit/>
          </a:bodyPr>
          <a:lstStyle/>
          <a:p>
            <a:pPr algn="ctr" defTabSz="914400">
              <a:buFont typeface="Times" charset="0"/>
              <a:buNone/>
            </a:pPr>
            <a:r>
              <a:rPr lang="de-DE" b="1" dirty="0" smtClean="0">
                <a:solidFill>
                  <a:srgbClr val="000000"/>
                </a:solidFill>
                <a:latin typeface="Arial"/>
                <a:ea typeface="ＭＳ Ｐゴシック" charset="-128"/>
                <a:cs typeface="Arial"/>
              </a:rPr>
              <a:t>„Übernahme </a:t>
            </a:r>
            <a:r>
              <a:rPr lang="de-DE" b="1" dirty="0">
                <a:solidFill>
                  <a:srgbClr val="000000"/>
                </a:solidFill>
                <a:latin typeface="Arial"/>
                <a:ea typeface="ＭＳ Ｐゴシック" charset="-128"/>
                <a:cs typeface="Arial"/>
              </a:rPr>
              <a:t>ist ein Thema, </a:t>
            </a:r>
            <a:r>
              <a:rPr lang="de-DE" b="1" dirty="0" smtClean="0">
                <a:solidFill>
                  <a:srgbClr val="000000"/>
                </a:solidFill>
                <a:latin typeface="Arial"/>
                <a:ea typeface="ＭＳ Ｐゴシック" charset="-128"/>
                <a:cs typeface="Arial"/>
              </a:rPr>
              <a:t>das </a:t>
            </a:r>
            <a:r>
              <a:rPr lang="de-DE" b="1" dirty="0">
                <a:solidFill>
                  <a:srgbClr val="000000"/>
                </a:solidFill>
                <a:latin typeface="Arial"/>
                <a:ea typeface="ＭＳ Ｐゴシック" charset="-128"/>
                <a:cs typeface="Arial"/>
              </a:rPr>
              <a:t>zu </a:t>
            </a:r>
            <a:r>
              <a:rPr lang="de-DE" b="1" dirty="0" smtClean="0">
                <a:solidFill>
                  <a:srgbClr val="000000"/>
                </a:solidFill>
                <a:latin typeface="Arial"/>
                <a:ea typeface="ＭＳ Ｐゴシック" charset="-128"/>
                <a:cs typeface="Arial"/>
              </a:rPr>
              <a:t>wünschen </a:t>
            </a:r>
            <a:r>
              <a:rPr lang="de-DE" b="1" dirty="0">
                <a:solidFill>
                  <a:srgbClr val="000000"/>
                </a:solidFill>
                <a:latin typeface="Arial"/>
                <a:ea typeface="ＭＳ Ｐゴシック" charset="-128"/>
                <a:cs typeface="Arial"/>
              </a:rPr>
              <a:t>übrig lässt, keine Aussage vom Betrieb bis kurz vor Ende des </a:t>
            </a:r>
            <a:r>
              <a:rPr lang="de-DE" b="1" dirty="0" smtClean="0">
                <a:solidFill>
                  <a:srgbClr val="000000"/>
                </a:solidFill>
                <a:latin typeface="Arial"/>
                <a:ea typeface="ＭＳ Ｐゴシック" charset="-128"/>
                <a:cs typeface="Arial"/>
              </a:rPr>
              <a:t>Studiums“</a:t>
            </a:r>
            <a:endParaRPr lang="de-DE" b="1" dirty="0">
              <a:solidFill>
                <a:srgbClr val="000000"/>
              </a:solidFill>
              <a:latin typeface="Arial"/>
              <a:ea typeface="ＭＳ Ｐゴシック" charset="-128"/>
              <a:cs typeface="Arial"/>
            </a:endParaRPr>
          </a:p>
        </p:txBody>
      </p:sp>
      <p:grpSp>
        <p:nvGrpSpPr>
          <p:cNvPr id="32" name="Gruppieren 31"/>
          <p:cNvGrpSpPr/>
          <p:nvPr/>
        </p:nvGrpSpPr>
        <p:grpSpPr>
          <a:xfrm>
            <a:off x="2258744" y="2712607"/>
            <a:ext cx="427870" cy="1577255"/>
            <a:chOff x="2258744" y="2712607"/>
            <a:chExt cx="427870" cy="1577255"/>
          </a:xfrm>
        </p:grpSpPr>
        <p:cxnSp>
          <p:nvCxnSpPr>
            <p:cNvPr id="19" name="Gerade Verbindung 18"/>
            <p:cNvCxnSpPr/>
            <p:nvPr/>
          </p:nvCxnSpPr>
          <p:spPr>
            <a:xfrm>
              <a:off x="2325092" y="2712607"/>
              <a:ext cx="0" cy="1577255"/>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19"/>
            <p:cNvCxnSpPr/>
            <p:nvPr/>
          </p:nvCxnSpPr>
          <p:spPr>
            <a:xfrm flipH="1">
              <a:off x="2258744" y="42211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flipH="1">
              <a:off x="2258744" y="27809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grpSp>
      <p:grpSp>
        <p:nvGrpSpPr>
          <p:cNvPr id="33" name="Gruppieren 32"/>
          <p:cNvGrpSpPr/>
          <p:nvPr/>
        </p:nvGrpSpPr>
        <p:grpSpPr>
          <a:xfrm>
            <a:off x="6594288" y="2712607"/>
            <a:ext cx="427870" cy="1577255"/>
            <a:chOff x="6594288" y="2712607"/>
            <a:chExt cx="427870" cy="1577255"/>
          </a:xfrm>
        </p:grpSpPr>
        <p:cxnSp>
          <p:nvCxnSpPr>
            <p:cNvPr id="23" name="Gerade Verbindung 22"/>
            <p:cNvCxnSpPr/>
            <p:nvPr/>
          </p:nvCxnSpPr>
          <p:spPr>
            <a:xfrm flipV="1">
              <a:off x="6953547" y="2712607"/>
              <a:ext cx="0" cy="1577255"/>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rot="10800000" flipH="1">
              <a:off x="6594288" y="27809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6" name="Gerade Verbindung 25"/>
            <p:cNvCxnSpPr/>
            <p:nvPr/>
          </p:nvCxnSpPr>
          <p:spPr>
            <a:xfrm rot="10800000" flipH="1">
              <a:off x="6594288" y="42211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76784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Statements aus der Umfrage</a:t>
            </a:r>
          </a:p>
        </p:txBody>
      </p:sp>
      <p:sp>
        <p:nvSpPr>
          <p:cNvPr id="4" name="Datumsplatzhalter 3"/>
          <p:cNvSpPr>
            <a:spLocks noGrp="1"/>
          </p:cNvSpPr>
          <p:nvPr>
            <p:ph type="dt" sz="half" idx="13"/>
          </p:nvPr>
        </p:nvSpPr>
        <p:spPr/>
        <p:txBody>
          <a:bodyPr/>
          <a:lstStyle/>
          <a:p>
            <a:pPr>
              <a:buFont typeface="Times" charset="0"/>
              <a:buNone/>
            </a:pPr>
            <a:fld id="{F554009F-B235-435F-8094-6E2AA0C09A98}"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17</a:t>
            </a:fld>
            <a:endParaRPr lang="de-DE">
              <a:solidFill>
                <a:srgbClr val="000000"/>
              </a:solidFill>
            </a:endParaRPr>
          </a:p>
        </p:txBody>
      </p:sp>
      <p:sp>
        <p:nvSpPr>
          <p:cNvPr id="17" name="Rechteck 16"/>
          <p:cNvSpPr/>
          <p:nvPr/>
        </p:nvSpPr>
        <p:spPr>
          <a:xfrm>
            <a:off x="2314940" y="2864974"/>
            <a:ext cx="4572000" cy="2862322"/>
          </a:xfrm>
          <a:prstGeom prst="rect">
            <a:avLst/>
          </a:prstGeom>
        </p:spPr>
        <p:txBody>
          <a:bodyPr>
            <a:spAutoFit/>
          </a:bodyPr>
          <a:lstStyle/>
          <a:p>
            <a:pPr algn="ctr" defTabSz="914400">
              <a:buFont typeface="Times" charset="0"/>
              <a:buNone/>
            </a:pPr>
            <a:r>
              <a:rPr lang="de-DE" b="1" dirty="0">
                <a:solidFill>
                  <a:srgbClr val="000000"/>
                </a:solidFill>
                <a:latin typeface="Arial"/>
                <a:ea typeface="ＭＳ Ｐゴシック" charset="-128"/>
                <a:cs typeface="Arial"/>
              </a:rPr>
              <a:t>„Die Idee nach dem Masterstudium an einer anderen Uni noch einen sicheren Arbeitsplatz beim Unternehmen zu haben finde ich super! Denn viele Mitstudenten wollen eigentlich noch ein Masterstudium absolvieren aber wollen auch nicht auf einen sicheren Arbeitsplatz verzichten. </a:t>
            </a:r>
            <a:r>
              <a:rPr lang="de-DE" b="1" dirty="0" smtClean="0">
                <a:solidFill>
                  <a:srgbClr val="000000"/>
                </a:solidFill>
                <a:latin typeface="Arial"/>
                <a:ea typeface="ＭＳ Ｐゴシック" charset="-128"/>
                <a:cs typeface="Arial"/>
              </a:rPr>
              <a:t>“</a:t>
            </a:r>
            <a:endParaRPr lang="de-DE" b="1" dirty="0">
              <a:solidFill>
                <a:srgbClr val="000000"/>
              </a:solidFill>
              <a:latin typeface="Arial"/>
              <a:ea typeface="ＭＳ Ｐゴシック" charset="-128"/>
              <a:cs typeface="Arial"/>
            </a:endParaRPr>
          </a:p>
        </p:txBody>
      </p:sp>
      <p:grpSp>
        <p:nvGrpSpPr>
          <p:cNvPr id="32" name="Gruppieren 31"/>
          <p:cNvGrpSpPr/>
          <p:nvPr/>
        </p:nvGrpSpPr>
        <p:grpSpPr>
          <a:xfrm>
            <a:off x="2258744" y="2712607"/>
            <a:ext cx="427870" cy="3164733"/>
            <a:chOff x="2258744" y="2712607"/>
            <a:chExt cx="427870" cy="1577255"/>
          </a:xfrm>
        </p:grpSpPr>
        <p:cxnSp>
          <p:nvCxnSpPr>
            <p:cNvPr id="19" name="Gerade Verbindung 18"/>
            <p:cNvCxnSpPr/>
            <p:nvPr/>
          </p:nvCxnSpPr>
          <p:spPr>
            <a:xfrm>
              <a:off x="2325092" y="2712607"/>
              <a:ext cx="0" cy="1577255"/>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19"/>
            <p:cNvCxnSpPr/>
            <p:nvPr/>
          </p:nvCxnSpPr>
          <p:spPr>
            <a:xfrm flipH="1">
              <a:off x="2258744" y="42211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flipH="1">
              <a:off x="2258744" y="27809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grpSp>
      <p:grpSp>
        <p:nvGrpSpPr>
          <p:cNvPr id="33" name="Gruppieren 32"/>
          <p:cNvGrpSpPr/>
          <p:nvPr/>
        </p:nvGrpSpPr>
        <p:grpSpPr>
          <a:xfrm>
            <a:off x="6594288" y="2712607"/>
            <a:ext cx="427870" cy="3164733"/>
            <a:chOff x="6594288" y="2712607"/>
            <a:chExt cx="427870" cy="1577255"/>
          </a:xfrm>
        </p:grpSpPr>
        <p:cxnSp>
          <p:nvCxnSpPr>
            <p:cNvPr id="23" name="Gerade Verbindung 22"/>
            <p:cNvCxnSpPr/>
            <p:nvPr/>
          </p:nvCxnSpPr>
          <p:spPr>
            <a:xfrm flipV="1">
              <a:off x="6953547" y="2712607"/>
              <a:ext cx="0" cy="1577255"/>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rot="10800000" flipH="1">
              <a:off x="6594288" y="27809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cxnSp>
          <p:nvCxnSpPr>
            <p:cNvPr id="26" name="Gerade Verbindung 25"/>
            <p:cNvCxnSpPr/>
            <p:nvPr/>
          </p:nvCxnSpPr>
          <p:spPr>
            <a:xfrm rot="10800000" flipH="1">
              <a:off x="6594288" y="4221110"/>
              <a:ext cx="427870" cy="0"/>
            </a:xfrm>
            <a:prstGeom prst="line">
              <a:avLst/>
            </a:prstGeom>
            <a:ln w="139700">
              <a:solidFill>
                <a:srgbClr val="4540FE"/>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09352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Wie geht es weiter?</a:t>
            </a:r>
            <a:endParaRPr lang="de-DE" dirty="0"/>
          </a:p>
        </p:txBody>
      </p:sp>
    </p:spTree>
    <p:extLst>
      <p:ext uri="{BB962C8B-B14F-4D97-AF65-F5344CB8AC3E}">
        <p14:creationId xmlns:p14="http://schemas.microsoft.com/office/powerpoint/2010/main" val="1532316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Wie geht es weiter?</a:t>
            </a:r>
            <a:endParaRPr lang="de-DE" dirty="0"/>
          </a:p>
        </p:txBody>
      </p:sp>
      <p:sp>
        <p:nvSpPr>
          <p:cNvPr id="3" name="Textplatzhalter 2"/>
          <p:cNvSpPr>
            <a:spLocks noGrp="1"/>
          </p:cNvSpPr>
          <p:nvPr>
            <p:ph type="body" sz="quarter" idx="12"/>
          </p:nvPr>
        </p:nvSpPr>
        <p:spPr/>
        <p:txBody>
          <a:bodyPr/>
          <a:lstStyle/>
          <a:p>
            <a:r>
              <a:rPr lang="de-DE" dirty="0" smtClean="0"/>
              <a:t>Arbeitskreis JAV/Betriebsräte Villingen-Schwenningen &amp; Freudenstadt am 06. Mai</a:t>
            </a:r>
          </a:p>
          <a:p>
            <a:r>
              <a:rPr lang="de-DE" dirty="0" smtClean="0"/>
              <a:t>Aktionstag Revolution Bildung 5. Juni in Esslingen</a:t>
            </a:r>
          </a:p>
          <a:p>
            <a:pPr lvl="1"/>
            <a:r>
              <a:rPr lang="de-DE" dirty="0" smtClean="0"/>
              <a:t>15 Uhr bis 16 Uhr auf dem Marktplatz</a:t>
            </a:r>
          </a:p>
          <a:p>
            <a:pPr lvl="1"/>
            <a:r>
              <a:rPr lang="de-DE" dirty="0" smtClean="0"/>
              <a:t>Busse werden von den beiden Verwaltungsstellen organisiert</a:t>
            </a:r>
          </a:p>
          <a:p>
            <a:pPr lvl="1"/>
            <a:r>
              <a:rPr lang="de-DE" dirty="0" smtClean="0"/>
              <a:t>Ziel für Esslingen Villingen-Schwenningen 50 TN</a:t>
            </a:r>
          </a:p>
          <a:p>
            <a:pPr lvl="1"/>
            <a:r>
              <a:rPr lang="de-DE" dirty="0" smtClean="0"/>
              <a:t>Ziel für Esslingen Freudenstadt 100 TN</a:t>
            </a:r>
          </a:p>
          <a:p>
            <a:r>
              <a:rPr lang="de-DE" dirty="0" smtClean="0"/>
              <a:t>Aktionstag Revolution Bildung Samstag , 27. September in Köln</a:t>
            </a:r>
          </a:p>
          <a:p>
            <a:pPr marL="0" indent="0">
              <a:buNone/>
            </a:pPr>
            <a:endParaRPr lang="de-DE" dirty="0" smtClean="0"/>
          </a:p>
        </p:txBody>
      </p:sp>
      <p:sp>
        <p:nvSpPr>
          <p:cNvPr id="4" name="Datumsplatzhalter 3"/>
          <p:cNvSpPr>
            <a:spLocks noGrp="1"/>
          </p:cNvSpPr>
          <p:nvPr>
            <p:ph type="dt" sz="half" idx="13"/>
          </p:nvPr>
        </p:nvSpPr>
        <p:spPr/>
        <p:txBody>
          <a:bodyPr/>
          <a:lstStyle/>
          <a:p>
            <a:pPr>
              <a:buFont typeface="Times" charset="0"/>
              <a:buNone/>
            </a:pPr>
            <a:fld id="{2B83B2D3-62B1-4DFF-9247-9DCB641AD5C0}" type="datetime4">
              <a:rPr lang="de-DE" smtClean="0">
                <a:solidFill>
                  <a:srgbClr val="000000"/>
                </a:solidFill>
              </a:rPr>
              <a:pPr>
                <a:buFont typeface="Times" charset="0"/>
                <a:buNone/>
              </a:pPr>
              <a:t>14. April 2014</a:t>
            </a:fld>
            <a:endParaRPr lang="de-DE" dirty="0">
              <a:solidFill>
                <a:srgbClr val="000000"/>
              </a:solidFill>
            </a:endParaRPr>
          </a:p>
        </p:txBody>
      </p:sp>
      <p:sp>
        <p:nvSpPr>
          <p:cNvPr id="6" name="Foliennummernplatzhalter 5"/>
          <p:cNvSpPr>
            <a:spLocks noGrp="1"/>
          </p:cNvSpPr>
          <p:nvPr>
            <p:ph type="sldNum" sz="quarter" idx="15"/>
          </p:nvPr>
        </p:nvSpPr>
        <p:spPr/>
        <p:txBody>
          <a:bodyPr/>
          <a:lstStyle/>
          <a:p>
            <a:fld id="{568E1DE0-F549-45DE-B7A4-3ABD08E80195}" type="slidenum">
              <a:rPr lang="de-DE" smtClean="0">
                <a:solidFill>
                  <a:srgbClr val="000000"/>
                </a:solidFill>
              </a:rPr>
              <a:pPr/>
              <a:t>19</a:t>
            </a:fld>
            <a:endParaRPr lang="de-DE">
              <a:solidFill>
                <a:srgbClr val="000000"/>
              </a:solidFill>
            </a:endParaRPr>
          </a:p>
        </p:txBody>
      </p:sp>
    </p:spTree>
    <p:extLst>
      <p:ext uri="{BB962C8B-B14F-4D97-AF65-F5344CB8AC3E}">
        <p14:creationId xmlns:p14="http://schemas.microsoft.com/office/powerpoint/2010/main" val="1671486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Vielen Dank </a:t>
            </a:r>
            <a:br>
              <a:rPr lang="de-DE" dirty="0" smtClean="0"/>
            </a:br>
            <a:r>
              <a:rPr lang="de-DE" dirty="0" smtClean="0"/>
              <a:t>für Euer </a:t>
            </a:r>
            <a:br>
              <a:rPr lang="de-DE" dirty="0" smtClean="0"/>
            </a:br>
            <a:r>
              <a:rPr lang="de-DE" dirty="0" smtClean="0"/>
              <a:t>Engagement</a:t>
            </a:r>
            <a:endParaRPr lang="de-DE" dirty="0"/>
          </a:p>
        </p:txBody>
      </p:sp>
    </p:spTree>
    <p:extLst>
      <p:ext uri="{BB962C8B-B14F-4D97-AF65-F5344CB8AC3E}">
        <p14:creationId xmlns:p14="http://schemas.microsoft.com/office/powerpoint/2010/main" val="1231184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130305_IGMJ_RB_PPTMaster">
  <a:themeElements>
    <a:clrScheme name="Revolution Bildung">
      <a:dk1>
        <a:srgbClr val="000000"/>
      </a:dk1>
      <a:lt1>
        <a:srgbClr val="FFFFFF"/>
      </a:lt1>
      <a:dk2>
        <a:srgbClr val="C00000"/>
      </a:dk2>
      <a:lt2>
        <a:srgbClr val="FFFFFF"/>
      </a:lt2>
      <a:accent1>
        <a:srgbClr val="00D41A"/>
      </a:accent1>
      <a:accent2>
        <a:srgbClr val="4540FE"/>
      </a:accent2>
      <a:accent3>
        <a:srgbClr val="6E64B4"/>
      </a:accent3>
      <a:accent4>
        <a:srgbClr val="FF0095"/>
      </a:accent4>
      <a:accent5>
        <a:srgbClr val="000000"/>
      </a:accent5>
      <a:accent6>
        <a:srgbClr val="C00000"/>
      </a:accent6>
      <a:hlink>
        <a:srgbClr val="6E64B4"/>
      </a:hlink>
      <a:folHlink>
        <a:srgbClr val="463FF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IG Met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420</Words>
  <Application>Microsoft Office PowerPoint</Application>
  <PresentationFormat>Bildschirmpräsentation (4:3)</PresentationFormat>
  <Paragraphs>94</Paragraphs>
  <Slides>20</Slides>
  <Notes>2</Notes>
  <HiddenSlides>0</HiddenSlides>
  <MMClips>0</MMClips>
  <ScaleCrop>false</ScaleCrop>
  <HeadingPairs>
    <vt:vector size="4" baseType="variant">
      <vt:variant>
        <vt:lpstr>Design</vt:lpstr>
      </vt:variant>
      <vt:variant>
        <vt:i4>1</vt:i4>
      </vt:variant>
      <vt:variant>
        <vt:lpstr>Folientitel</vt:lpstr>
      </vt:variant>
      <vt:variant>
        <vt:i4>20</vt:i4>
      </vt:variant>
    </vt:vector>
  </HeadingPairs>
  <TitlesOfParts>
    <vt:vector size="21" baseType="lpstr">
      <vt:lpstr>130305_IGMJ_RB_PPTMaster</vt:lpstr>
      <vt:lpstr>Jugendkampagne der IG Metall 2013 - 2015</vt:lpstr>
      <vt:lpstr>Kampagnenstart: vier zentrale Gestaltungsfelder</vt:lpstr>
      <vt:lpstr>Deswegen: Umfrage zu „Revolution Bildung“</vt:lpstr>
      <vt:lpstr>Umfrage „Revolution Bildung“ in Baden-Württemberg</vt:lpstr>
      <vt:lpstr>Umfrage „Revolution Bildung“ in Baden-Württemberg</vt:lpstr>
      <vt:lpstr>Ergebnisse der Umfrage</vt:lpstr>
      <vt:lpstr>Teilnehmerzahlen: Stand 08.03.2014</vt:lpstr>
      <vt:lpstr>Endstand Azubis 08.03.2014</vt:lpstr>
      <vt:lpstr>Ergebnisse AZUBIS im Detail</vt:lpstr>
      <vt:lpstr>Statements aus der Umfrage</vt:lpstr>
      <vt:lpstr>Statements aus der Umfrage</vt:lpstr>
      <vt:lpstr>Statements aus der Umfrage</vt:lpstr>
      <vt:lpstr>Endstand DHBW-Studenten 08.03.2014</vt:lpstr>
      <vt:lpstr>Ergebnisse DHBW-Studierende im Detail</vt:lpstr>
      <vt:lpstr>Statements aus der Umfrage</vt:lpstr>
      <vt:lpstr>Umfrage DHBW-Studenten im Detail</vt:lpstr>
      <vt:lpstr>Statements aus der Umfrage</vt:lpstr>
      <vt:lpstr>Wie geht es weiter?</vt:lpstr>
      <vt:lpstr>Wie geht es weiter?</vt:lpstr>
      <vt:lpstr>Vielen Dank  für Euer  Engagement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Kampagne Junge Beschäftigte | Junge Generation</dc:title>
  <dc:subject>Kampagnenelemente 2011</dc:subject>
  <dc:creator>Schneeweiss, Walther</dc:creator>
  <cp:lastModifiedBy>Ziegler, Andreas</cp:lastModifiedBy>
  <cp:revision>2884</cp:revision>
  <cp:lastPrinted>2014-04-07T07:51:49Z</cp:lastPrinted>
  <dcterms:created xsi:type="dcterms:W3CDTF">2010-07-30T09:34:03Z</dcterms:created>
  <dcterms:modified xsi:type="dcterms:W3CDTF">2014-04-14T09:05:23Z</dcterms:modified>
</cp:coreProperties>
</file>